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0BCA5-4DDA-46F2-B152-2403D3C246D6}" v="179" dt="2020-05-29T08:50:5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>
      <p:cViewPr varScale="1">
        <p:scale>
          <a:sx n="58" d="100"/>
          <a:sy n="58" d="100"/>
        </p:scale>
        <p:origin x="84" y="804"/>
      </p:cViewPr>
      <p:guideLst>
        <p:guide orient="horz" pos="4156"/>
        <p:guide pos="5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Merikivi" userId="ef698e9f-5ee2-4c21-9d04-974ae5e38de1" providerId="ADAL" clId="{81F0BCA5-4DDA-46F2-B152-2403D3C246D6}"/>
    <pc:docChg chg="undo custSel modSld">
      <pc:chgData name="Minna Merikivi" userId="ef698e9f-5ee2-4c21-9d04-974ae5e38de1" providerId="ADAL" clId="{81F0BCA5-4DDA-46F2-B152-2403D3C246D6}" dt="2020-05-29T08:56:47.805" v="1006" actId="20577"/>
      <pc:docMkLst>
        <pc:docMk/>
      </pc:docMkLst>
      <pc:sldChg chg="modSp mod">
        <pc:chgData name="Minna Merikivi" userId="ef698e9f-5ee2-4c21-9d04-974ae5e38de1" providerId="ADAL" clId="{81F0BCA5-4DDA-46F2-B152-2403D3C246D6}" dt="2020-05-19T11:22:05.167" v="824" actId="14100"/>
        <pc:sldMkLst>
          <pc:docMk/>
          <pc:sldMk cId="482355638" sldId="256"/>
        </pc:sldMkLst>
        <pc:spChg chg="mod">
          <ac:chgData name="Minna Merikivi" userId="ef698e9f-5ee2-4c21-9d04-974ae5e38de1" providerId="ADAL" clId="{81F0BCA5-4DDA-46F2-B152-2403D3C246D6}" dt="2020-05-19T05:33:07.885" v="31" actId="20577"/>
          <ac:spMkLst>
            <pc:docMk/>
            <pc:sldMk cId="482355638" sldId="256"/>
            <ac:spMk id="2" creationId="{00000000-0000-0000-0000-000000000000}"/>
          </ac:spMkLst>
        </pc:spChg>
        <pc:spChg chg="mod">
          <ac:chgData name="Minna Merikivi" userId="ef698e9f-5ee2-4c21-9d04-974ae5e38de1" providerId="ADAL" clId="{81F0BCA5-4DDA-46F2-B152-2403D3C246D6}" dt="2020-05-19T05:35:57.899" v="37" actId="20577"/>
          <ac:spMkLst>
            <pc:docMk/>
            <pc:sldMk cId="482355638" sldId="256"/>
            <ac:spMk id="3" creationId="{00000000-0000-0000-0000-000000000000}"/>
          </ac:spMkLst>
        </pc:spChg>
        <pc:spChg chg="mod">
          <ac:chgData name="Minna Merikivi" userId="ef698e9f-5ee2-4c21-9d04-974ae5e38de1" providerId="ADAL" clId="{81F0BCA5-4DDA-46F2-B152-2403D3C246D6}" dt="2020-05-19T11:22:05.167" v="824" actId="14100"/>
          <ac:spMkLst>
            <pc:docMk/>
            <pc:sldMk cId="482355638" sldId="256"/>
            <ac:spMk id="5" creationId="{00000000-0000-0000-0000-000000000000}"/>
          </ac:spMkLst>
        </pc:spChg>
      </pc:sldChg>
      <pc:sldChg chg="modSp mod">
        <pc:chgData name="Minna Merikivi" userId="ef698e9f-5ee2-4c21-9d04-974ae5e38de1" providerId="ADAL" clId="{81F0BCA5-4DDA-46F2-B152-2403D3C246D6}" dt="2020-05-19T11:20:49.501" v="788"/>
        <pc:sldMkLst>
          <pc:docMk/>
          <pc:sldMk cId="444040584" sldId="257"/>
        </pc:sldMkLst>
        <pc:spChg chg="mod">
          <ac:chgData name="Minna Merikivi" userId="ef698e9f-5ee2-4c21-9d04-974ae5e38de1" providerId="ADAL" clId="{81F0BCA5-4DDA-46F2-B152-2403D3C246D6}" dt="2020-05-19T05:39:28.042" v="93" actId="20577"/>
          <ac:spMkLst>
            <pc:docMk/>
            <pc:sldMk cId="444040584" sldId="257"/>
            <ac:spMk id="2" creationId="{D1581790-8B17-4ABB-9EC4-AFAD24AD9923}"/>
          </ac:spMkLst>
        </pc:spChg>
        <pc:spChg chg="mod">
          <ac:chgData name="Minna Merikivi" userId="ef698e9f-5ee2-4c21-9d04-974ae5e38de1" providerId="ADAL" clId="{81F0BCA5-4DDA-46F2-B152-2403D3C246D6}" dt="2020-05-19T11:20:49.501" v="788"/>
          <ac:spMkLst>
            <pc:docMk/>
            <pc:sldMk cId="444040584" sldId="257"/>
            <ac:spMk id="4" creationId="{8B5D92B7-0C8D-4B99-BF57-C6E058DD666F}"/>
          </ac:spMkLst>
        </pc:spChg>
        <pc:spChg chg="mod">
          <ac:chgData name="Minna Merikivi" userId="ef698e9f-5ee2-4c21-9d04-974ae5e38de1" providerId="ADAL" clId="{81F0BCA5-4DDA-46F2-B152-2403D3C246D6}" dt="2020-05-19T05:46:21.304" v="194"/>
          <ac:spMkLst>
            <pc:docMk/>
            <pc:sldMk cId="444040584" sldId="257"/>
            <ac:spMk id="8" creationId="{FDA4D6B8-E68C-4937-85B0-5A52F91E67ED}"/>
          </ac:spMkLst>
        </pc:spChg>
        <pc:graphicFrameChg chg="mod">
          <ac:chgData name="Minna Merikivi" userId="ef698e9f-5ee2-4c21-9d04-974ae5e38de1" providerId="ADAL" clId="{81F0BCA5-4DDA-46F2-B152-2403D3C246D6}" dt="2020-05-19T05:57:28.471" v="248"/>
          <ac:graphicFrameMkLst>
            <pc:docMk/>
            <pc:sldMk cId="444040584" sldId="257"/>
            <ac:graphicFrameMk id="7" creationId="{1FFF3E0B-E4D4-4A9E-8381-3B53595AE963}"/>
          </ac:graphicFrameMkLst>
        </pc:graphicFrameChg>
      </pc:sldChg>
      <pc:sldChg chg="addSp delSp modSp mod">
        <pc:chgData name="Minna Merikivi" userId="ef698e9f-5ee2-4c21-9d04-974ae5e38de1" providerId="ADAL" clId="{81F0BCA5-4DDA-46F2-B152-2403D3C246D6}" dt="2020-05-19T11:20:53.904" v="789"/>
        <pc:sldMkLst>
          <pc:docMk/>
          <pc:sldMk cId="1778817543" sldId="258"/>
        </pc:sldMkLst>
        <pc:spChg chg="mod">
          <ac:chgData name="Minna Merikivi" userId="ef698e9f-5ee2-4c21-9d04-974ae5e38de1" providerId="ADAL" clId="{81F0BCA5-4DDA-46F2-B152-2403D3C246D6}" dt="2020-05-19T11:20:53.904" v="789"/>
          <ac:spMkLst>
            <pc:docMk/>
            <pc:sldMk cId="1778817543" sldId="258"/>
            <ac:spMk id="4" creationId="{6410CD24-274E-46E2-A419-1FE0754B6043}"/>
          </ac:spMkLst>
        </pc:spChg>
        <pc:spChg chg="del">
          <ac:chgData name="Minna Merikivi" userId="ef698e9f-5ee2-4c21-9d04-974ae5e38de1" providerId="ADAL" clId="{81F0BCA5-4DDA-46F2-B152-2403D3C246D6}" dt="2020-05-19T05:49:06.847" v="208" actId="478"/>
          <ac:spMkLst>
            <pc:docMk/>
            <pc:sldMk cId="1778817543" sldId="258"/>
            <ac:spMk id="7" creationId="{36C451B4-D3AC-4138-B807-85BD3EB20184}"/>
          </ac:spMkLst>
        </pc:spChg>
        <pc:spChg chg="mod">
          <ac:chgData name="Minna Merikivi" userId="ef698e9f-5ee2-4c21-9d04-974ae5e38de1" providerId="ADAL" clId="{81F0BCA5-4DDA-46F2-B152-2403D3C246D6}" dt="2020-05-19T07:55:15.998" v="629" actId="20577"/>
          <ac:spMkLst>
            <pc:docMk/>
            <pc:sldMk cId="1778817543" sldId="258"/>
            <ac:spMk id="10" creationId="{229A17F9-5B48-418E-ACE9-BFCFEB1204D1}"/>
          </ac:spMkLst>
        </pc:spChg>
        <pc:spChg chg="mod">
          <ac:chgData name="Minna Merikivi" userId="ef698e9f-5ee2-4c21-9d04-974ae5e38de1" providerId="ADAL" clId="{81F0BCA5-4DDA-46F2-B152-2403D3C246D6}" dt="2020-05-19T10:57:35.074" v="663" actId="20577"/>
          <ac:spMkLst>
            <pc:docMk/>
            <pc:sldMk cId="1778817543" sldId="258"/>
            <ac:spMk id="12" creationId="{6688C114-9005-4BBB-998D-BC850A5ACC19}"/>
          </ac:spMkLst>
        </pc:spChg>
        <pc:grpChg chg="mod">
          <ac:chgData name="Minna Merikivi" userId="ef698e9f-5ee2-4c21-9d04-974ae5e38de1" providerId="ADAL" clId="{81F0BCA5-4DDA-46F2-B152-2403D3C246D6}" dt="2020-05-19T07:54:40.065" v="624" actId="1035"/>
          <ac:grpSpMkLst>
            <pc:docMk/>
            <pc:sldMk cId="1778817543" sldId="258"/>
            <ac:grpSpMk id="8" creationId="{7978C0D7-C6A7-45DB-B402-A88710EF30A7}"/>
          </ac:grpSpMkLst>
        </pc:grpChg>
        <pc:picChg chg="add mod">
          <ac:chgData name="Minna Merikivi" userId="ef698e9f-5ee2-4c21-9d04-974ae5e38de1" providerId="ADAL" clId="{81F0BCA5-4DDA-46F2-B152-2403D3C246D6}" dt="2020-05-19T05:49:12.557" v="210" actId="1076"/>
          <ac:picMkLst>
            <pc:docMk/>
            <pc:sldMk cId="1778817543" sldId="258"/>
            <ac:picMk id="2" creationId="{7ED2718D-B23E-4930-9DBA-70BBF2A4C62D}"/>
          </ac:picMkLst>
        </pc:picChg>
        <pc:picChg chg="add mod">
          <ac:chgData name="Minna Merikivi" userId="ef698e9f-5ee2-4c21-9d04-974ae5e38de1" providerId="ADAL" clId="{81F0BCA5-4DDA-46F2-B152-2403D3C246D6}" dt="2020-05-19T05:50:01.517" v="213" actId="1076"/>
          <ac:picMkLst>
            <pc:docMk/>
            <pc:sldMk cId="1778817543" sldId="258"/>
            <ac:picMk id="3" creationId="{3FC1EB64-026A-4CB9-9769-35A5BDEAD0B8}"/>
          </ac:picMkLst>
        </pc:picChg>
        <pc:picChg chg="add mod">
          <ac:chgData name="Minna Merikivi" userId="ef698e9f-5ee2-4c21-9d04-974ae5e38de1" providerId="ADAL" clId="{81F0BCA5-4DDA-46F2-B152-2403D3C246D6}" dt="2020-05-19T05:50:14.869" v="215" actId="1076"/>
          <ac:picMkLst>
            <pc:docMk/>
            <pc:sldMk cId="1778817543" sldId="258"/>
            <ac:picMk id="6" creationId="{26668DC1-F5D6-4D1A-8CC7-371300F3AB8C}"/>
          </ac:picMkLst>
        </pc:picChg>
        <pc:picChg chg="add mod">
          <ac:chgData name="Minna Merikivi" userId="ef698e9f-5ee2-4c21-9d04-974ae5e38de1" providerId="ADAL" clId="{81F0BCA5-4DDA-46F2-B152-2403D3C246D6}" dt="2020-05-19T05:50:56.977" v="221" actId="14100"/>
          <ac:picMkLst>
            <pc:docMk/>
            <pc:sldMk cId="1778817543" sldId="258"/>
            <ac:picMk id="11" creationId="{6D850421-73AA-4D82-8633-5F42E36D81E7}"/>
          </ac:picMkLst>
        </pc:picChg>
        <pc:picChg chg="del">
          <ac:chgData name="Minna Merikivi" userId="ef698e9f-5ee2-4c21-9d04-974ae5e38de1" providerId="ADAL" clId="{81F0BCA5-4DDA-46F2-B152-2403D3C246D6}" dt="2020-05-19T05:49:48.705" v="211" actId="478"/>
          <ac:picMkLst>
            <pc:docMk/>
            <pc:sldMk cId="1778817543" sldId="258"/>
            <ac:picMk id="13" creationId="{F719BFB6-A2C2-48F5-848C-49C8A0526E81}"/>
          </ac:picMkLst>
        </pc:picChg>
        <pc:picChg chg="del">
          <ac:chgData name="Minna Merikivi" userId="ef698e9f-5ee2-4c21-9d04-974ae5e38de1" providerId="ADAL" clId="{81F0BCA5-4DDA-46F2-B152-2403D3C246D6}" dt="2020-05-19T05:50:41.481" v="216" actId="478"/>
          <ac:picMkLst>
            <pc:docMk/>
            <pc:sldMk cId="1778817543" sldId="258"/>
            <ac:picMk id="16" creationId="{2E65B729-A67D-46A6-B747-3160C7244840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48:00.067" v="840" actId="20577"/>
        <pc:sldMkLst>
          <pc:docMk/>
          <pc:sldMk cId="2451469624" sldId="259"/>
        </pc:sldMkLst>
        <pc:spChg chg="mod">
          <ac:chgData name="Minna Merikivi" userId="ef698e9f-5ee2-4c21-9d04-974ae5e38de1" providerId="ADAL" clId="{81F0BCA5-4DDA-46F2-B152-2403D3C246D6}" dt="2020-05-19T11:21:02.254" v="791" actId="14100"/>
          <ac:spMkLst>
            <pc:docMk/>
            <pc:sldMk cId="2451469624" sldId="259"/>
            <ac:spMk id="3" creationId="{A227C225-9A20-47C8-8C42-30BFE35FAD73}"/>
          </ac:spMkLst>
        </pc:spChg>
        <pc:spChg chg="mod">
          <ac:chgData name="Minna Merikivi" userId="ef698e9f-5ee2-4c21-9d04-974ae5e38de1" providerId="ADAL" clId="{81F0BCA5-4DDA-46F2-B152-2403D3C246D6}" dt="2020-05-19T07:54:05.700" v="616" actId="1076"/>
          <ac:spMkLst>
            <pc:docMk/>
            <pc:sldMk cId="2451469624" sldId="259"/>
            <ac:spMk id="6" creationId="{1190BAA1-CF96-4C43-A7B5-E22AAAC7E859}"/>
          </ac:spMkLst>
        </pc:spChg>
        <pc:spChg chg="mod">
          <ac:chgData name="Minna Merikivi" userId="ef698e9f-5ee2-4c21-9d04-974ae5e38de1" providerId="ADAL" clId="{81F0BCA5-4DDA-46F2-B152-2403D3C246D6}" dt="2020-05-19T07:54:01.904" v="615" actId="122"/>
          <ac:spMkLst>
            <pc:docMk/>
            <pc:sldMk cId="2451469624" sldId="259"/>
            <ac:spMk id="7" creationId="{8C004031-5A56-4CC3-90C2-EE11E539D261}"/>
          </ac:spMkLst>
        </pc:spChg>
        <pc:spChg chg="mod">
          <ac:chgData name="Minna Merikivi" userId="ef698e9f-5ee2-4c21-9d04-974ae5e38de1" providerId="ADAL" clId="{81F0BCA5-4DDA-46F2-B152-2403D3C246D6}" dt="2020-05-29T08:48:00.067" v="840" actId="20577"/>
          <ac:spMkLst>
            <pc:docMk/>
            <pc:sldMk cId="2451469624" sldId="259"/>
            <ac:spMk id="9" creationId="{A190B251-1FBA-4869-8E64-B2A50752704D}"/>
          </ac:spMkLst>
        </pc:spChg>
        <pc:grpChg chg="mod">
          <ac:chgData name="Minna Merikivi" userId="ef698e9f-5ee2-4c21-9d04-974ae5e38de1" providerId="ADAL" clId="{81F0BCA5-4DDA-46F2-B152-2403D3C246D6}" dt="2020-05-19T07:54:21.700" v="619" actId="1076"/>
          <ac:grpSpMkLst>
            <pc:docMk/>
            <pc:sldMk cId="2451469624" sldId="259"/>
            <ac:grpSpMk id="5" creationId="{BE9B96FD-60B8-4F3D-90E8-BEA1B107CF5C}"/>
          </ac:grpSpMkLst>
        </pc:grpChg>
        <pc:picChg chg="add del mod">
          <ac:chgData name="Minna Merikivi" userId="ef698e9f-5ee2-4c21-9d04-974ae5e38de1" providerId="ADAL" clId="{81F0BCA5-4DDA-46F2-B152-2403D3C246D6}" dt="2020-05-19T05:54:08.069" v="232" actId="478"/>
          <ac:picMkLst>
            <pc:docMk/>
            <pc:sldMk cId="2451469624" sldId="259"/>
            <ac:picMk id="2" creationId="{D6F44191-AD29-46B6-94BF-A4BE2869898B}"/>
          </ac:picMkLst>
        </pc:picChg>
        <pc:picChg chg="del">
          <ac:chgData name="Minna Merikivi" userId="ef698e9f-5ee2-4c21-9d04-974ae5e38de1" providerId="ADAL" clId="{81F0BCA5-4DDA-46F2-B152-2403D3C246D6}" dt="2020-05-19T05:53:33.318" v="229" actId="478"/>
          <ac:picMkLst>
            <pc:docMk/>
            <pc:sldMk cId="2451469624" sldId="259"/>
            <ac:picMk id="8" creationId="{B8A9E6A0-3D87-403D-8243-9164297F0041}"/>
          </ac:picMkLst>
        </pc:picChg>
        <pc:picChg chg="add mod">
          <ac:chgData name="Minna Merikivi" userId="ef698e9f-5ee2-4c21-9d04-974ae5e38de1" providerId="ADAL" clId="{81F0BCA5-4DDA-46F2-B152-2403D3C246D6}" dt="2020-05-19T05:54:12.733" v="234" actId="1076"/>
          <ac:picMkLst>
            <pc:docMk/>
            <pc:sldMk cId="2451469624" sldId="259"/>
            <ac:picMk id="10" creationId="{1D7C135A-1F0E-4E46-88B4-752226CE03A2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19T11:21:06.986" v="792"/>
        <pc:sldMkLst>
          <pc:docMk/>
          <pc:sldMk cId="1120639353" sldId="260"/>
        </pc:sldMkLst>
        <pc:spChg chg="mod">
          <ac:chgData name="Minna Merikivi" userId="ef698e9f-5ee2-4c21-9d04-974ae5e38de1" providerId="ADAL" clId="{81F0BCA5-4DDA-46F2-B152-2403D3C246D6}" dt="2020-05-19T11:21:06.986" v="792"/>
          <ac:spMkLst>
            <pc:docMk/>
            <pc:sldMk cId="1120639353" sldId="260"/>
            <ac:spMk id="3" creationId="{5483854B-C995-4CCD-8990-BC366D5C63CE}"/>
          </ac:spMkLst>
        </pc:spChg>
        <pc:spChg chg="mod">
          <ac:chgData name="Minna Merikivi" userId="ef698e9f-5ee2-4c21-9d04-974ae5e38de1" providerId="ADAL" clId="{81F0BCA5-4DDA-46F2-B152-2403D3C246D6}" dt="2020-05-19T05:56:50.613" v="246" actId="122"/>
          <ac:spMkLst>
            <pc:docMk/>
            <pc:sldMk cId="1120639353" sldId="260"/>
            <ac:spMk id="7" creationId="{A5765407-D331-405D-B320-2F4157B7E2CB}"/>
          </ac:spMkLst>
        </pc:spChg>
        <pc:grpChg chg="mod">
          <ac:chgData name="Minna Merikivi" userId="ef698e9f-5ee2-4c21-9d04-974ae5e38de1" providerId="ADAL" clId="{81F0BCA5-4DDA-46F2-B152-2403D3C246D6}" dt="2020-05-19T07:53:32.251" v="613" actId="1076"/>
          <ac:grpSpMkLst>
            <pc:docMk/>
            <pc:sldMk cId="1120639353" sldId="260"/>
            <ac:grpSpMk id="5" creationId="{E0E414FD-FCC9-432E-9900-B91CA3FAD0BA}"/>
          </ac:grpSpMkLst>
        </pc:grpChg>
        <pc:picChg chg="add del mod">
          <ac:chgData name="Minna Merikivi" userId="ef698e9f-5ee2-4c21-9d04-974ae5e38de1" providerId="ADAL" clId="{81F0BCA5-4DDA-46F2-B152-2403D3C246D6}" dt="2020-05-19T05:55:20.314" v="238" actId="478"/>
          <ac:picMkLst>
            <pc:docMk/>
            <pc:sldMk cId="1120639353" sldId="260"/>
            <ac:picMk id="2" creationId="{D5556948-5605-415D-8F98-FB8D73AD3662}"/>
          </ac:picMkLst>
        </pc:picChg>
        <pc:picChg chg="del">
          <ac:chgData name="Minna Merikivi" userId="ef698e9f-5ee2-4c21-9d04-974ae5e38de1" providerId="ADAL" clId="{81F0BCA5-4DDA-46F2-B152-2403D3C246D6}" dt="2020-05-19T05:56:10.860" v="241" actId="478"/>
          <ac:picMkLst>
            <pc:docMk/>
            <pc:sldMk cId="1120639353" sldId="260"/>
            <ac:picMk id="8" creationId="{6E9180C2-8E74-4D05-8419-AA0B27F4C86F}"/>
          </ac:picMkLst>
        </pc:picChg>
        <pc:picChg chg="del">
          <ac:chgData name="Minna Merikivi" userId="ef698e9f-5ee2-4c21-9d04-974ae5e38de1" providerId="ADAL" clId="{81F0BCA5-4DDA-46F2-B152-2403D3C246D6}" dt="2020-05-19T05:54:35.686" v="235" actId="478"/>
          <ac:picMkLst>
            <pc:docMk/>
            <pc:sldMk cId="1120639353" sldId="260"/>
            <ac:picMk id="9" creationId="{65C3645B-6265-451A-AA55-6EFA95E5E76D}"/>
          </ac:picMkLst>
        </pc:picChg>
        <pc:picChg chg="add mod">
          <ac:chgData name="Minna Merikivi" userId="ef698e9f-5ee2-4c21-9d04-974ae5e38de1" providerId="ADAL" clId="{81F0BCA5-4DDA-46F2-B152-2403D3C246D6}" dt="2020-05-19T05:55:25.903" v="240" actId="1076"/>
          <ac:picMkLst>
            <pc:docMk/>
            <pc:sldMk cId="1120639353" sldId="260"/>
            <ac:picMk id="10" creationId="{ADD57763-48C4-4BF5-BDB5-4A40BDBD41D8}"/>
          </ac:picMkLst>
        </pc:picChg>
        <pc:picChg chg="add mod">
          <ac:chgData name="Minna Merikivi" userId="ef698e9f-5ee2-4c21-9d04-974ae5e38de1" providerId="ADAL" clId="{81F0BCA5-4DDA-46F2-B152-2403D3C246D6}" dt="2020-05-19T05:56:14.384" v="243" actId="1076"/>
          <ac:picMkLst>
            <pc:docMk/>
            <pc:sldMk cId="1120639353" sldId="260"/>
            <ac:picMk id="11" creationId="{7E99B20C-E9D4-4924-974B-C11ECB348C07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49:39.753" v="883" actId="20577"/>
        <pc:sldMkLst>
          <pc:docMk/>
          <pc:sldMk cId="2404077330" sldId="261"/>
        </pc:sldMkLst>
        <pc:spChg chg="mod">
          <ac:chgData name="Minna Merikivi" userId="ef698e9f-5ee2-4c21-9d04-974ae5e38de1" providerId="ADAL" clId="{81F0BCA5-4DDA-46F2-B152-2403D3C246D6}" dt="2020-05-19T11:21:13.806" v="793"/>
          <ac:spMkLst>
            <pc:docMk/>
            <pc:sldMk cId="2404077330" sldId="261"/>
            <ac:spMk id="3" creationId="{23428409-0869-41A1-80D0-483061AEF06D}"/>
          </ac:spMkLst>
        </pc:spChg>
        <pc:spChg chg="mod">
          <ac:chgData name="Minna Merikivi" userId="ef698e9f-5ee2-4c21-9d04-974ae5e38de1" providerId="ADAL" clId="{81F0BCA5-4DDA-46F2-B152-2403D3C246D6}" dt="2020-05-19T05:57:41.730" v="250" actId="122"/>
          <ac:spMkLst>
            <pc:docMk/>
            <pc:sldMk cId="2404077330" sldId="261"/>
            <ac:spMk id="8" creationId="{8575B98D-554E-444A-9942-1BA23C6854C3}"/>
          </ac:spMkLst>
        </pc:spChg>
        <pc:spChg chg="mod">
          <ac:chgData name="Minna Merikivi" userId="ef698e9f-5ee2-4c21-9d04-974ae5e38de1" providerId="ADAL" clId="{81F0BCA5-4DDA-46F2-B152-2403D3C246D6}" dt="2020-05-29T08:49:39.753" v="883" actId="20577"/>
          <ac:spMkLst>
            <pc:docMk/>
            <pc:sldMk cId="2404077330" sldId="261"/>
            <ac:spMk id="9" creationId="{1260CBE0-77F3-4A1C-83A0-26CF40135B25}"/>
          </ac:spMkLst>
        </pc:spChg>
        <pc:spChg chg="mod">
          <ac:chgData name="Minna Merikivi" userId="ef698e9f-5ee2-4c21-9d04-974ae5e38de1" providerId="ADAL" clId="{81F0BCA5-4DDA-46F2-B152-2403D3C246D6}" dt="2020-05-19T07:50:25.392" v="597" actId="1076"/>
          <ac:spMkLst>
            <pc:docMk/>
            <pc:sldMk cId="2404077330" sldId="261"/>
            <ac:spMk id="10" creationId="{1A12F162-524E-47CE-AC1B-C316DDE45050}"/>
          </ac:spMkLst>
        </pc:spChg>
        <pc:spChg chg="add del">
          <ac:chgData name="Minna Merikivi" userId="ef698e9f-5ee2-4c21-9d04-974ae5e38de1" providerId="ADAL" clId="{81F0BCA5-4DDA-46F2-B152-2403D3C246D6}" dt="2020-05-19T05:59:14.679" v="257"/>
          <ac:spMkLst>
            <pc:docMk/>
            <pc:sldMk cId="2404077330" sldId="261"/>
            <ac:spMk id="13" creationId="{400E1952-F0DA-4A6B-955D-83720B098D71}"/>
          </ac:spMkLst>
        </pc:spChg>
        <pc:spChg chg="add del">
          <ac:chgData name="Minna Merikivi" userId="ef698e9f-5ee2-4c21-9d04-974ae5e38de1" providerId="ADAL" clId="{81F0BCA5-4DDA-46F2-B152-2403D3C246D6}" dt="2020-05-19T05:59:24.567" v="259"/>
          <ac:spMkLst>
            <pc:docMk/>
            <pc:sldMk cId="2404077330" sldId="261"/>
            <ac:spMk id="14" creationId="{29EE93AD-6584-437E-A1F9-D7738887AC7C}"/>
          </ac:spMkLst>
        </pc:spChg>
        <pc:picChg chg="add mod">
          <ac:chgData name="Minna Merikivi" userId="ef698e9f-5ee2-4c21-9d04-974ae5e38de1" providerId="ADAL" clId="{81F0BCA5-4DDA-46F2-B152-2403D3C246D6}" dt="2020-05-19T05:58:37.730" v="255" actId="1076"/>
          <ac:picMkLst>
            <pc:docMk/>
            <pc:sldMk cId="2404077330" sldId="261"/>
            <ac:picMk id="2" creationId="{F49D6872-DC3A-4B43-97A1-2599C9D51C1B}"/>
          </ac:picMkLst>
        </pc:picChg>
        <pc:picChg chg="del">
          <ac:chgData name="Minna Merikivi" userId="ef698e9f-5ee2-4c21-9d04-974ae5e38de1" providerId="ADAL" clId="{81F0BCA5-4DDA-46F2-B152-2403D3C246D6}" dt="2020-05-19T05:57:50.229" v="251" actId="478"/>
          <ac:picMkLst>
            <pc:docMk/>
            <pc:sldMk cId="2404077330" sldId="261"/>
            <ac:picMk id="5" creationId="{947E67B3-EE30-4BA6-A729-D90772353E72}"/>
          </ac:picMkLst>
        </pc:picChg>
        <pc:picChg chg="del">
          <ac:chgData name="Minna Merikivi" userId="ef698e9f-5ee2-4c21-9d04-974ae5e38de1" providerId="ADAL" clId="{81F0BCA5-4DDA-46F2-B152-2403D3C246D6}" dt="2020-05-19T05:58:34.072" v="253" actId="478"/>
          <ac:picMkLst>
            <pc:docMk/>
            <pc:sldMk cId="2404077330" sldId="261"/>
            <ac:picMk id="11" creationId="{91F90071-6640-4225-87F1-D7AF3E791516}"/>
          </ac:picMkLst>
        </pc:picChg>
        <pc:picChg chg="add mod">
          <ac:chgData name="Minna Merikivi" userId="ef698e9f-5ee2-4c21-9d04-974ae5e38de1" providerId="ADAL" clId="{81F0BCA5-4DDA-46F2-B152-2403D3C246D6}" dt="2020-05-19T05:57:50.599" v="252"/>
          <ac:picMkLst>
            <pc:docMk/>
            <pc:sldMk cId="2404077330" sldId="261"/>
            <ac:picMk id="12" creationId="{A55049A8-DAF9-424E-AFC6-C40E925A472A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51:05.528" v="892" actId="20577"/>
        <pc:sldMkLst>
          <pc:docMk/>
          <pc:sldMk cId="495502343" sldId="262"/>
        </pc:sldMkLst>
        <pc:spChg chg="mod">
          <ac:chgData name="Minna Merikivi" userId="ef698e9f-5ee2-4c21-9d04-974ae5e38de1" providerId="ADAL" clId="{81F0BCA5-4DDA-46F2-B152-2403D3C246D6}" dt="2020-05-19T11:21:18.265" v="794"/>
          <ac:spMkLst>
            <pc:docMk/>
            <pc:sldMk cId="495502343" sldId="262"/>
            <ac:spMk id="3" creationId="{23428409-0869-41A1-80D0-483061AEF06D}"/>
          </ac:spMkLst>
        </pc:spChg>
        <pc:spChg chg="mod">
          <ac:chgData name="Minna Merikivi" userId="ef698e9f-5ee2-4c21-9d04-974ae5e38de1" providerId="ADAL" clId="{81F0BCA5-4DDA-46F2-B152-2403D3C246D6}" dt="2020-05-19T06:15:16.905" v="422" actId="255"/>
          <ac:spMkLst>
            <pc:docMk/>
            <pc:sldMk cId="495502343" sldId="262"/>
            <ac:spMk id="8" creationId="{8575B98D-554E-444A-9942-1BA23C6854C3}"/>
          </ac:spMkLst>
        </pc:spChg>
        <pc:spChg chg="mod">
          <ac:chgData name="Minna Merikivi" userId="ef698e9f-5ee2-4c21-9d04-974ae5e38de1" providerId="ADAL" clId="{81F0BCA5-4DDA-46F2-B152-2403D3C246D6}" dt="2020-05-29T08:51:05.528" v="892" actId="20577"/>
          <ac:spMkLst>
            <pc:docMk/>
            <pc:sldMk cId="495502343" sldId="262"/>
            <ac:spMk id="12" creationId="{1C41CB38-646A-4A2A-A7C8-38AB1EA737A0}"/>
          </ac:spMkLst>
        </pc:spChg>
        <pc:picChg chg="add mod">
          <ac:chgData name="Minna Merikivi" userId="ef698e9f-5ee2-4c21-9d04-974ae5e38de1" providerId="ADAL" clId="{81F0BCA5-4DDA-46F2-B152-2403D3C246D6}" dt="2020-05-19T07:50:34.409" v="599" actId="1076"/>
          <ac:picMkLst>
            <pc:docMk/>
            <pc:sldMk cId="495502343" sldId="262"/>
            <ac:picMk id="2" creationId="{C5E13B29-37B0-453B-82FE-E83D9B1739F3}"/>
          </ac:picMkLst>
        </pc:picChg>
        <pc:picChg chg="del">
          <ac:chgData name="Minna Merikivi" userId="ef698e9f-5ee2-4c21-9d04-974ae5e38de1" providerId="ADAL" clId="{81F0BCA5-4DDA-46F2-B152-2403D3C246D6}" dt="2020-05-19T06:06:18.675" v="298" actId="478"/>
          <ac:picMkLst>
            <pc:docMk/>
            <pc:sldMk cId="495502343" sldId="262"/>
            <ac:picMk id="5" creationId="{947E67B3-EE30-4BA6-A729-D90772353E72}"/>
          </ac:picMkLst>
        </pc:picChg>
        <pc:picChg chg="add mod">
          <ac:chgData name="Minna Merikivi" userId="ef698e9f-5ee2-4c21-9d04-974ae5e38de1" providerId="ADAL" clId="{81F0BCA5-4DDA-46F2-B152-2403D3C246D6}" dt="2020-05-19T07:50:39.531" v="600" actId="1076"/>
          <ac:picMkLst>
            <pc:docMk/>
            <pc:sldMk cId="495502343" sldId="262"/>
            <ac:picMk id="9" creationId="{321E96D0-87BF-4631-9418-664A7333A48A}"/>
          </ac:picMkLst>
        </pc:picChg>
        <pc:picChg chg="add mod">
          <ac:chgData name="Minna Merikivi" userId="ef698e9f-5ee2-4c21-9d04-974ae5e38de1" providerId="ADAL" clId="{81F0BCA5-4DDA-46F2-B152-2403D3C246D6}" dt="2020-05-19T07:50:39.531" v="600" actId="1076"/>
          <ac:picMkLst>
            <pc:docMk/>
            <pc:sldMk cId="495502343" sldId="262"/>
            <ac:picMk id="10" creationId="{35B6AA39-FE22-458A-840E-90B750B73A6E}"/>
          </ac:picMkLst>
        </pc:picChg>
        <pc:picChg chg="del">
          <ac:chgData name="Minna Merikivi" userId="ef698e9f-5ee2-4c21-9d04-974ae5e38de1" providerId="ADAL" clId="{81F0BCA5-4DDA-46F2-B152-2403D3C246D6}" dt="2020-05-19T06:08:31.235" v="306" actId="478"/>
          <ac:picMkLst>
            <pc:docMk/>
            <pc:sldMk cId="495502343" sldId="262"/>
            <ac:picMk id="11" creationId="{C44235F6-7CE3-4B16-ABB5-6E29ECC8C9F1}"/>
          </ac:picMkLst>
        </pc:picChg>
        <pc:picChg chg="del">
          <ac:chgData name="Minna Merikivi" userId="ef698e9f-5ee2-4c21-9d04-974ae5e38de1" providerId="ADAL" clId="{81F0BCA5-4DDA-46F2-B152-2403D3C246D6}" dt="2020-05-19T06:09:08.396" v="309" actId="478"/>
          <ac:picMkLst>
            <pc:docMk/>
            <pc:sldMk cId="495502343" sldId="262"/>
            <ac:picMk id="13" creationId="{1E101781-6327-4289-9489-A53D289941C3}"/>
          </ac:picMkLst>
        </pc:picChg>
        <pc:picChg chg="add mod">
          <ac:chgData name="Minna Merikivi" userId="ef698e9f-5ee2-4c21-9d04-974ae5e38de1" providerId="ADAL" clId="{81F0BCA5-4DDA-46F2-B152-2403D3C246D6}" dt="2020-05-19T06:06:19.054" v="299"/>
          <ac:picMkLst>
            <pc:docMk/>
            <pc:sldMk cId="495502343" sldId="262"/>
            <ac:picMk id="14" creationId="{4C25A846-4EF5-43A6-9F87-488C96FBC06B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53:20.029" v="938" actId="20577"/>
        <pc:sldMkLst>
          <pc:docMk/>
          <pc:sldMk cId="1501914672" sldId="263"/>
        </pc:sldMkLst>
        <pc:spChg chg="mod">
          <ac:chgData name="Minna Merikivi" userId="ef698e9f-5ee2-4c21-9d04-974ae5e38de1" providerId="ADAL" clId="{81F0BCA5-4DDA-46F2-B152-2403D3C246D6}" dt="2020-05-19T11:21:23.907" v="795"/>
          <ac:spMkLst>
            <pc:docMk/>
            <pc:sldMk cId="1501914672" sldId="263"/>
            <ac:spMk id="3" creationId="{23428409-0869-41A1-80D0-483061AEF06D}"/>
          </ac:spMkLst>
        </pc:spChg>
        <pc:spChg chg="mod">
          <ac:chgData name="Minna Merikivi" userId="ef698e9f-5ee2-4c21-9d04-974ae5e38de1" providerId="ADAL" clId="{81F0BCA5-4DDA-46F2-B152-2403D3C246D6}" dt="2020-05-19T06:15:27.383" v="425" actId="255"/>
          <ac:spMkLst>
            <pc:docMk/>
            <pc:sldMk cId="1501914672" sldId="263"/>
            <ac:spMk id="8" creationId="{8575B98D-554E-444A-9942-1BA23C6854C3}"/>
          </ac:spMkLst>
        </pc:spChg>
        <pc:spChg chg="mod">
          <ac:chgData name="Minna Merikivi" userId="ef698e9f-5ee2-4c21-9d04-974ae5e38de1" providerId="ADAL" clId="{81F0BCA5-4DDA-46F2-B152-2403D3C246D6}" dt="2020-05-29T08:53:20.029" v="938" actId="20577"/>
          <ac:spMkLst>
            <pc:docMk/>
            <pc:sldMk cId="1501914672" sldId="263"/>
            <ac:spMk id="12" creationId="{1C41CB38-646A-4A2A-A7C8-38AB1EA737A0}"/>
          </ac:spMkLst>
        </pc:spChg>
        <pc:picChg chg="add del mod">
          <ac:chgData name="Minna Merikivi" userId="ef698e9f-5ee2-4c21-9d04-974ae5e38de1" providerId="ADAL" clId="{81F0BCA5-4DDA-46F2-B152-2403D3C246D6}" dt="2020-05-19T06:19:37.198" v="445" actId="478"/>
          <ac:picMkLst>
            <pc:docMk/>
            <pc:sldMk cId="1501914672" sldId="263"/>
            <ac:picMk id="2" creationId="{6D1ACB29-B7B5-46E2-B296-3AE0021AE775}"/>
          </ac:picMkLst>
        </pc:picChg>
        <pc:picChg chg="del">
          <ac:chgData name="Minna Merikivi" userId="ef698e9f-5ee2-4c21-9d04-974ae5e38de1" providerId="ADAL" clId="{81F0BCA5-4DDA-46F2-B152-2403D3C246D6}" dt="2020-05-19T06:06:23.356" v="300" actId="478"/>
          <ac:picMkLst>
            <pc:docMk/>
            <pc:sldMk cId="1501914672" sldId="263"/>
            <ac:picMk id="5" creationId="{947E67B3-EE30-4BA6-A729-D90772353E72}"/>
          </ac:picMkLst>
        </pc:picChg>
        <pc:picChg chg="del">
          <ac:chgData name="Minna Merikivi" userId="ef698e9f-5ee2-4c21-9d04-974ae5e38de1" providerId="ADAL" clId="{81F0BCA5-4DDA-46F2-B152-2403D3C246D6}" dt="2020-05-19T06:11:44.869" v="333" actId="478"/>
          <ac:picMkLst>
            <pc:docMk/>
            <pc:sldMk cId="1501914672" sldId="263"/>
            <ac:picMk id="9" creationId="{DF713F5D-6D52-46A6-9F92-EB7781E25ED4}"/>
          </ac:picMkLst>
        </pc:picChg>
        <pc:picChg chg="add mod">
          <ac:chgData name="Minna Merikivi" userId="ef698e9f-5ee2-4c21-9d04-974ae5e38de1" providerId="ADAL" clId="{81F0BCA5-4DDA-46F2-B152-2403D3C246D6}" dt="2020-05-19T06:12:16.810" v="338" actId="1076"/>
          <ac:picMkLst>
            <pc:docMk/>
            <pc:sldMk cId="1501914672" sldId="263"/>
            <ac:picMk id="10" creationId="{48C1A727-CC6C-4464-9B3C-2DCE9456714D}"/>
          </ac:picMkLst>
        </pc:picChg>
        <pc:picChg chg="add mod">
          <ac:chgData name="Minna Merikivi" userId="ef698e9f-5ee2-4c21-9d04-974ae5e38de1" providerId="ADAL" clId="{81F0BCA5-4DDA-46F2-B152-2403D3C246D6}" dt="2020-05-19T06:19:42.561" v="447" actId="1076"/>
          <ac:picMkLst>
            <pc:docMk/>
            <pc:sldMk cId="1501914672" sldId="263"/>
            <ac:picMk id="11" creationId="{59B06EA1-C9BC-47FB-B0E9-74C4A6337BA3}"/>
          </ac:picMkLst>
        </pc:picChg>
        <pc:picChg chg="del">
          <ac:chgData name="Minna Merikivi" userId="ef698e9f-5ee2-4c21-9d04-974ae5e38de1" providerId="ADAL" clId="{81F0BCA5-4DDA-46F2-B152-2403D3C246D6}" dt="2020-05-19T06:12:11.239" v="337" actId="478"/>
          <ac:picMkLst>
            <pc:docMk/>
            <pc:sldMk cId="1501914672" sldId="263"/>
            <ac:picMk id="13" creationId="{FD17D7F3-101A-44E4-90DC-DFD8D72048D2}"/>
          </ac:picMkLst>
        </pc:picChg>
        <pc:picChg chg="del">
          <ac:chgData name="Minna Merikivi" userId="ef698e9f-5ee2-4c21-9d04-974ae5e38de1" providerId="ADAL" clId="{81F0BCA5-4DDA-46F2-B152-2403D3C246D6}" dt="2020-05-19T06:20:23.604" v="451" actId="478"/>
          <ac:picMkLst>
            <pc:docMk/>
            <pc:sldMk cId="1501914672" sldId="263"/>
            <ac:picMk id="14" creationId="{4F0121DE-7CF9-4089-8658-3AE5453BF74D}"/>
          </ac:picMkLst>
        </pc:picChg>
        <pc:picChg chg="del">
          <ac:chgData name="Minna Merikivi" userId="ef698e9f-5ee2-4c21-9d04-974ae5e38de1" providerId="ADAL" clId="{81F0BCA5-4DDA-46F2-B152-2403D3C246D6}" dt="2020-05-19T06:20:05.876" v="448" actId="478"/>
          <ac:picMkLst>
            <pc:docMk/>
            <pc:sldMk cId="1501914672" sldId="263"/>
            <ac:picMk id="15" creationId="{8F6D1AC0-359B-48EB-A17E-AB4886026FF0}"/>
          </ac:picMkLst>
        </pc:picChg>
        <pc:picChg chg="add mod">
          <ac:chgData name="Minna Merikivi" userId="ef698e9f-5ee2-4c21-9d04-974ae5e38de1" providerId="ADAL" clId="{81F0BCA5-4DDA-46F2-B152-2403D3C246D6}" dt="2020-05-19T06:06:23.768" v="301"/>
          <ac:picMkLst>
            <pc:docMk/>
            <pc:sldMk cId="1501914672" sldId="263"/>
            <ac:picMk id="16" creationId="{75E3CD09-B821-40C9-B510-23E30DDBEB77}"/>
          </ac:picMkLst>
        </pc:picChg>
        <pc:picChg chg="add mod">
          <ac:chgData name="Minna Merikivi" userId="ef698e9f-5ee2-4c21-9d04-974ae5e38de1" providerId="ADAL" clId="{81F0BCA5-4DDA-46F2-B152-2403D3C246D6}" dt="2020-05-19T06:20:09.865" v="450" actId="1076"/>
          <ac:picMkLst>
            <pc:docMk/>
            <pc:sldMk cId="1501914672" sldId="263"/>
            <ac:picMk id="17" creationId="{0F573A14-106D-48DC-AE2A-7F2EAC2A1138}"/>
          </ac:picMkLst>
        </pc:picChg>
        <pc:picChg chg="add mod">
          <ac:chgData name="Minna Merikivi" userId="ef698e9f-5ee2-4c21-9d04-974ae5e38de1" providerId="ADAL" clId="{81F0BCA5-4DDA-46F2-B152-2403D3C246D6}" dt="2020-05-19T06:20:31.498" v="453" actId="1076"/>
          <ac:picMkLst>
            <pc:docMk/>
            <pc:sldMk cId="1501914672" sldId="263"/>
            <ac:picMk id="18" creationId="{B4DF6E79-1095-4077-94B2-8CC008E00C03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54:53.158" v="945" actId="20577"/>
        <pc:sldMkLst>
          <pc:docMk/>
          <pc:sldMk cId="696614195" sldId="264"/>
        </pc:sldMkLst>
        <pc:spChg chg="mod">
          <ac:chgData name="Minna Merikivi" userId="ef698e9f-5ee2-4c21-9d04-974ae5e38de1" providerId="ADAL" clId="{81F0BCA5-4DDA-46F2-B152-2403D3C246D6}" dt="2020-05-19T11:21:29.330" v="796"/>
          <ac:spMkLst>
            <pc:docMk/>
            <pc:sldMk cId="696614195" sldId="264"/>
            <ac:spMk id="3" creationId="{23428409-0869-41A1-80D0-483061AEF06D}"/>
          </ac:spMkLst>
        </pc:spChg>
        <pc:spChg chg="mod">
          <ac:chgData name="Minna Merikivi" userId="ef698e9f-5ee2-4c21-9d04-974ae5e38de1" providerId="ADAL" clId="{81F0BCA5-4DDA-46F2-B152-2403D3C246D6}" dt="2020-05-19T06:17:37.924" v="438"/>
          <ac:spMkLst>
            <pc:docMk/>
            <pc:sldMk cId="696614195" sldId="264"/>
            <ac:spMk id="8" creationId="{8575B98D-554E-444A-9942-1BA23C6854C3}"/>
          </ac:spMkLst>
        </pc:spChg>
        <pc:spChg chg="mod">
          <ac:chgData name="Minna Merikivi" userId="ef698e9f-5ee2-4c21-9d04-974ae5e38de1" providerId="ADAL" clId="{81F0BCA5-4DDA-46F2-B152-2403D3C246D6}" dt="2020-05-29T08:54:53.158" v="945" actId="20577"/>
          <ac:spMkLst>
            <pc:docMk/>
            <pc:sldMk cId="696614195" sldId="264"/>
            <ac:spMk id="12" creationId="{1C41CB38-646A-4A2A-A7C8-38AB1EA737A0}"/>
          </ac:spMkLst>
        </pc:spChg>
        <pc:picChg chg="add mod">
          <ac:chgData name="Minna Merikivi" userId="ef698e9f-5ee2-4c21-9d04-974ae5e38de1" providerId="ADAL" clId="{81F0BCA5-4DDA-46F2-B152-2403D3C246D6}" dt="2020-05-19T06:40:42.417" v="491" actId="1076"/>
          <ac:picMkLst>
            <pc:docMk/>
            <pc:sldMk cId="696614195" sldId="264"/>
            <ac:picMk id="2" creationId="{D0F18C53-9DAF-40A9-A657-1843C7ED862B}"/>
          </ac:picMkLst>
        </pc:picChg>
        <pc:picChg chg="del">
          <ac:chgData name="Minna Merikivi" userId="ef698e9f-5ee2-4c21-9d04-974ae5e38de1" providerId="ADAL" clId="{81F0BCA5-4DDA-46F2-B152-2403D3C246D6}" dt="2020-05-19T06:06:28.161" v="302" actId="478"/>
          <ac:picMkLst>
            <pc:docMk/>
            <pc:sldMk cId="696614195" sldId="264"/>
            <ac:picMk id="5" creationId="{947E67B3-EE30-4BA6-A729-D90772353E72}"/>
          </ac:picMkLst>
        </pc:picChg>
        <pc:picChg chg="add del mod">
          <ac:chgData name="Minna Merikivi" userId="ef698e9f-5ee2-4c21-9d04-974ae5e38de1" providerId="ADAL" clId="{81F0BCA5-4DDA-46F2-B152-2403D3C246D6}" dt="2020-05-19T06:41:03.836" v="494" actId="478"/>
          <ac:picMkLst>
            <pc:docMk/>
            <pc:sldMk cId="696614195" sldId="264"/>
            <ac:picMk id="9" creationId="{A567DD65-A537-4562-90B7-C196178B620C}"/>
          </ac:picMkLst>
        </pc:picChg>
        <pc:picChg chg="del">
          <ac:chgData name="Minna Merikivi" userId="ef698e9f-5ee2-4c21-9d04-974ae5e38de1" providerId="ADAL" clId="{81F0BCA5-4DDA-46F2-B152-2403D3C246D6}" dt="2020-05-19T06:18:01.284" v="439" actId="478"/>
          <ac:picMkLst>
            <pc:docMk/>
            <pc:sldMk cId="696614195" sldId="264"/>
            <ac:picMk id="10" creationId="{A641E5AB-B99E-4D8A-91EA-6963BF4DAEB6}"/>
          </ac:picMkLst>
        </pc:picChg>
        <pc:picChg chg="del">
          <ac:chgData name="Minna Merikivi" userId="ef698e9f-5ee2-4c21-9d04-974ae5e38de1" providerId="ADAL" clId="{81F0BCA5-4DDA-46F2-B152-2403D3C246D6}" dt="2020-05-19T06:38:14.166" v="475" actId="478"/>
          <ac:picMkLst>
            <pc:docMk/>
            <pc:sldMk cId="696614195" sldId="264"/>
            <ac:picMk id="11" creationId="{D083676F-F380-478A-BD39-46680A808DCC}"/>
          </ac:picMkLst>
        </pc:picChg>
        <pc:picChg chg="add mod">
          <ac:chgData name="Minna Merikivi" userId="ef698e9f-5ee2-4c21-9d04-974ae5e38de1" providerId="ADAL" clId="{81F0BCA5-4DDA-46F2-B152-2403D3C246D6}" dt="2020-05-19T06:06:28.552" v="303"/>
          <ac:picMkLst>
            <pc:docMk/>
            <pc:sldMk cId="696614195" sldId="264"/>
            <ac:picMk id="13" creationId="{C8D3A934-DC00-456B-B415-A14172438382}"/>
          </ac:picMkLst>
        </pc:picChg>
        <pc:picChg chg="add mod">
          <ac:chgData name="Minna Merikivi" userId="ef698e9f-5ee2-4c21-9d04-974ae5e38de1" providerId="ADAL" clId="{81F0BCA5-4DDA-46F2-B152-2403D3C246D6}" dt="2020-05-19T06:40:53.402" v="492" actId="1076"/>
          <ac:picMkLst>
            <pc:docMk/>
            <pc:sldMk cId="696614195" sldId="264"/>
            <ac:picMk id="14" creationId="{914AA3C0-65AC-4159-AE28-273C0CA4520E}"/>
          </ac:picMkLst>
        </pc:picChg>
        <pc:picChg chg="add mod">
          <ac:chgData name="Minna Merikivi" userId="ef698e9f-5ee2-4c21-9d04-974ae5e38de1" providerId="ADAL" clId="{81F0BCA5-4DDA-46F2-B152-2403D3C246D6}" dt="2020-05-19T06:40:57.960" v="493" actId="1076"/>
          <ac:picMkLst>
            <pc:docMk/>
            <pc:sldMk cId="696614195" sldId="264"/>
            <ac:picMk id="15" creationId="{A0A05187-C366-4DC2-9A6C-20592EC5A264}"/>
          </ac:picMkLst>
        </pc:picChg>
        <pc:picChg chg="add mod">
          <ac:chgData name="Minna Merikivi" userId="ef698e9f-5ee2-4c21-9d04-974ae5e38de1" providerId="ADAL" clId="{81F0BCA5-4DDA-46F2-B152-2403D3C246D6}" dt="2020-05-19T06:40:14.569" v="488" actId="1076"/>
          <ac:picMkLst>
            <pc:docMk/>
            <pc:sldMk cId="696614195" sldId="264"/>
            <ac:picMk id="16" creationId="{84D3ECC1-019E-4C07-9B37-A3889C859446}"/>
          </ac:picMkLst>
        </pc:picChg>
        <pc:picChg chg="del">
          <ac:chgData name="Minna Merikivi" userId="ef698e9f-5ee2-4c21-9d04-974ae5e38de1" providerId="ADAL" clId="{81F0BCA5-4DDA-46F2-B152-2403D3C246D6}" dt="2020-05-19T06:38:31.038" v="477" actId="478"/>
          <ac:picMkLst>
            <pc:docMk/>
            <pc:sldMk cId="696614195" sldId="264"/>
            <ac:picMk id="17" creationId="{DC931AA7-2E6C-4D09-9BCD-892B0668C914}"/>
          </ac:picMkLst>
        </pc:picChg>
        <pc:picChg chg="del">
          <ac:chgData name="Minna Merikivi" userId="ef698e9f-5ee2-4c21-9d04-974ae5e38de1" providerId="ADAL" clId="{81F0BCA5-4DDA-46F2-B152-2403D3C246D6}" dt="2020-05-19T06:40:07.658" v="486" actId="478"/>
          <ac:picMkLst>
            <pc:docMk/>
            <pc:sldMk cId="696614195" sldId="264"/>
            <ac:picMk id="18" creationId="{D1AC6920-1838-426A-8155-E8E0C631C993}"/>
          </ac:picMkLst>
        </pc:picChg>
      </pc:sldChg>
      <pc:sldChg chg="addSp delSp modSp mod">
        <pc:chgData name="Minna Merikivi" userId="ef698e9f-5ee2-4c21-9d04-974ae5e38de1" providerId="ADAL" clId="{81F0BCA5-4DDA-46F2-B152-2403D3C246D6}" dt="2020-05-29T08:56:47.805" v="1006" actId="20577"/>
        <pc:sldMkLst>
          <pc:docMk/>
          <pc:sldMk cId="4181223449" sldId="265"/>
        </pc:sldMkLst>
        <pc:spChg chg="mod">
          <ac:chgData name="Minna Merikivi" userId="ef698e9f-5ee2-4c21-9d04-974ae5e38de1" providerId="ADAL" clId="{81F0BCA5-4DDA-46F2-B152-2403D3C246D6}" dt="2020-05-19T11:21:34.906" v="797"/>
          <ac:spMkLst>
            <pc:docMk/>
            <pc:sldMk cId="4181223449" sldId="265"/>
            <ac:spMk id="3" creationId="{5483854B-C995-4CCD-8990-BC366D5C63CE}"/>
          </ac:spMkLst>
        </pc:spChg>
        <pc:spChg chg="del topLvl">
          <ac:chgData name="Minna Merikivi" userId="ef698e9f-5ee2-4c21-9d04-974ae5e38de1" providerId="ADAL" clId="{81F0BCA5-4DDA-46F2-B152-2403D3C246D6}" dt="2020-05-19T06:17:17.133" v="436" actId="478"/>
          <ac:spMkLst>
            <pc:docMk/>
            <pc:sldMk cId="4181223449" sldId="265"/>
            <ac:spMk id="6" creationId="{20005EB6-D493-40BF-A0E1-A1C2B8E1239B}"/>
          </ac:spMkLst>
        </pc:spChg>
        <pc:spChg chg="del mod topLvl">
          <ac:chgData name="Minna Merikivi" userId="ef698e9f-5ee2-4c21-9d04-974ae5e38de1" providerId="ADAL" clId="{81F0BCA5-4DDA-46F2-B152-2403D3C246D6}" dt="2020-05-19T06:17:14.640" v="435" actId="478"/>
          <ac:spMkLst>
            <pc:docMk/>
            <pc:sldMk cId="4181223449" sldId="265"/>
            <ac:spMk id="7" creationId="{A5765407-D331-405D-B320-2F4157B7E2CB}"/>
          </ac:spMkLst>
        </pc:spChg>
        <pc:spChg chg="mod">
          <ac:chgData name="Minna Merikivi" userId="ef698e9f-5ee2-4c21-9d04-974ae5e38de1" providerId="ADAL" clId="{81F0BCA5-4DDA-46F2-B152-2403D3C246D6}" dt="2020-05-29T08:56:47.805" v="1006" actId="20577"/>
          <ac:spMkLst>
            <pc:docMk/>
            <pc:sldMk cId="4181223449" sldId="265"/>
            <ac:spMk id="11" creationId="{7BEA8E73-AB8C-4864-A882-FB700D9C804A}"/>
          </ac:spMkLst>
        </pc:spChg>
        <pc:spChg chg="mod">
          <ac:chgData name="Minna Merikivi" userId="ef698e9f-5ee2-4c21-9d04-974ae5e38de1" providerId="ADAL" clId="{81F0BCA5-4DDA-46F2-B152-2403D3C246D6}" dt="2020-05-19T07:53:24.076" v="612" actId="1076"/>
          <ac:spMkLst>
            <pc:docMk/>
            <pc:sldMk cId="4181223449" sldId="265"/>
            <ac:spMk id="17" creationId="{36578F1D-5B36-48DA-B598-9B048FF60DA3}"/>
          </ac:spMkLst>
        </pc:spChg>
        <pc:spChg chg="mod">
          <ac:chgData name="Minna Merikivi" userId="ef698e9f-5ee2-4c21-9d04-974ae5e38de1" providerId="ADAL" clId="{81F0BCA5-4DDA-46F2-B152-2403D3C246D6}" dt="2020-05-19T06:17:05.946" v="432"/>
          <ac:spMkLst>
            <pc:docMk/>
            <pc:sldMk cId="4181223449" sldId="265"/>
            <ac:spMk id="18" creationId="{772C8B63-DD49-4A33-B509-16BA5C2DB56B}"/>
          </ac:spMkLst>
        </pc:spChg>
        <pc:grpChg chg="del">
          <ac:chgData name="Minna Merikivi" userId="ef698e9f-5ee2-4c21-9d04-974ae5e38de1" providerId="ADAL" clId="{81F0BCA5-4DDA-46F2-B152-2403D3C246D6}" dt="2020-05-19T06:17:14.640" v="435" actId="478"/>
          <ac:grpSpMkLst>
            <pc:docMk/>
            <pc:sldMk cId="4181223449" sldId="265"/>
            <ac:grpSpMk id="5" creationId="{E0E414FD-FCC9-432E-9900-B91CA3FAD0BA}"/>
          </ac:grpSpMkLst>
        </pc:grpChg>
        <pc:grpChg chg="add mod">
          <ac:chgData name="Minna Merikivi" userId="ef698e9f-5ee2-4c21-9d04-974ae5e38de1" providerId="ADAL" clId="{81F0BCA5-4DDA-46F2-B152-2403D3C246D6}" dt="2020-05-19T07:54:53.716" v="628" actId="1035"/>
          <ac:grpSpMkLst>
            <pc:docMk/>
            <pc:sldMk cId="4181223449" sldId="265"/>
            <ac:grpSpMk id="15" creationId="{9DB6E763-2391-42A3-B9AD-EC457B4BD03F}"/>
          </ac:grpSpMkLst>
        </pc:grpChg>
        <pc:picChg chg="add mod">
          <ac:chgData name="Minna Merikivi" userId="ef698e9f-5ee2-4c21-9d04-974ae5e38de1" providerId="ADAL" clId="{81F0BCA5-4DDA-46F2-B152-2403D3C246D6}" dt="2020-05-19T07:46:03.701" v="560" actId="1076"/>
          <ac:picMkLst>
            <pc:docMk/>
            <pc:sldMk cId="4181223449" sldId="265"/>
            <ac:picMk id="2" creationId="{18BC367B-BF5D-4EAB-BA94-F63DFCA1CD5E}"/>
          </ac:picMkLst>
        </pc:picChg>
        <pc:picChg chg="add mod">
          <ac:chgData name="Minna Merikivi" userId="ef698e9f-5ee2-4c21-9d04-974ae5e38de1" providerId="ADAL" clId="{81F0BCA5-4DDA-46F2-B152-2403D3C246D6}" dt="2020-05-19T07:46:03.701" v="560" actId="1076"/>
          <ac:picMkLst>
            <pc:docMk/>
            <pc:sldMk cId="4181223449" sldId="265"/>
            <ac:picMk id="8" creationId="{F6F15D3C-4291-42DF-88B0-4E75EED44884}"/>
          </ac:picMkLst>
        </pc:picChg>
        <pc:picChg chg="del">
          <ac:chgData name="Minna Merikivi" userId="ef698e9f-5ee2-4c21-9d04-974ae5e38de1" providerId="ADAL" clId="{81F0BCA5-4DDA-46F2-B152-2403D3C246D6}" dt="2020-05-19T06:06:32.136" v="304" actId="478"/>
          <ac:picMkLst>
            <pc:docMk/>
            <pc:sldMk cId="4181223449" sldId="265"/>
            <ac:picMk id="9" creationId="{65C3645B-6265-451A-AA55-6EFA95E5E76D}"/>
          </ac:picMkLst>
        </pc:picChg>
        <pc:picChg chg="add mod">
          <ac:chgData name="Minna Merikivi" userId="ef698e9f-5ee2-4c21-9d04-974ae5e38de1" providerId="ADAL" clId="{81F0BCA5-4DDA-46F2-B152-2403D3C246D6}" dt="2020-05-19T06:59:21.315" v="509" actId="1076"/>
          <ac:picMkLst>
            <pc:docMk/>
            <pc:sldMk cId="4181223449" sldId="265"/>
            <ac:picMk id="10" creationId="{ACAC02C9-BA37-400D-BE35-4A8640F094E3}"/>
          </ac:picMkLst>
        </pc:picChg>
        <pc:picChg chg="add mod">
          <ac:chgData name="Minna Merikivi" userId="ef698e9f-5ee2-4c21-9d04-974ae5e38de1" providerId="ADAL" clId="{81F0BCA5-4DDA-46F2-B152-2403D3C246D6}" dt="2020-05-19T06:06:32.498" v="305"/>
          <ac:picMkLst>
            <pc:docMk/>
            <pc:sldMk cId="4181223449" sldId="265"/>
            <ac:picMk id="12" creationId="{B0D80664-0055-41A8-9AA4-6FE7EC9A4909}"/>
          </ac:picMkLst>
        </pc:picChg>
        <pc:picChg chg="del">
          <ac:chgData name="Minna Merikivi" userId="ef698e9f-5ee2-4c21-9d04-974ae5e38de1" providerId="ADAL" clId="{81F0BCA5-4DDA-46F2-B152-2403D3C246D6}" dt="2020-05-19T06:57:30.900" v="498" actId="478"/>
          <ac:picMkLst>
            <pc:docMk/>
            <pc:sldMk cId="4181223449" sldId="265"/>
            <ac:picMk id="13" creationId="{E21A8576-DA82-47BD-B4C8-2EA09BFDB59A}"/>
          </ac:picMkLst>
        </pc:picChg>
        <pc:picChg chg="del">
          <ac:chgData name="Minna Merikivi" userId="ef698e9f-5ee2-4c21-9d04-974ae5e38de1" providerId="ADAL" clId="{81F0BCA5-4DDA-46F2-B152-2403D3C246D6}" dt="2020-05-19T06:55:10.576" v="495" actId="478"/>
          <ac:picMkLst>
            <pc:docMk/>
            <pc:sldMk cId="4181223449" sldId="265"/>
            <ac:picMk id="14" creationId="{A2B38733-BB13-4F64-847F-F2ECBBADB3D3}"/>
          </ac:picMkLst>
        </pc:picChg>
        <pc:picChg chg="del">
          <ac:chgData name="Minna Merikivi" userId="ef698e9f-5ee2-4c21-9d04-974ae5e38de1" providerId="ADAL" clId="{81F0BCA5-4DDA-46F2-B152-2403D3C246D6}" dt="2020-05-19T06:58:49.967" v="503" actId="478"/>
          <ac:picMkLst>
            <pc:docMk/>
            <pc:sldMk cId="4181223449" sldId="265"/>
            <ac:picMk id="16" creationId="{4FA93B9C-89DC-4B3E-A92B-22DCDDEA0230}"/>
          </ac:picMkLst>
        </pc:picChg>
        <pc:picChg chg="add mod">
          <ac:chgData name="Minna Merikivi" userId="ef698e9f-5ee2-4c21-9d04-974ae5e38de1" providerId="ADAL" clId="{81F0BCA5-4DDA-46F2-B152-2403D3C246D6}" dt="2020-05-19T07:46:03.701" v="560" actId="1076"/>
          <ac:picMkLst>
            <pc:docMk/>
            <pc:sldMk cId="4181223449" sldId="265"/>
            <ac:picMk id="19" creationId="{1A40E3B2-2EE3-43F5-9FCE-FB72140A2757}"/>
          </ac:picMkLst>
        </pc:picChg>
        <pc:picChg chg="add mod">
          <ac:chgData name="Minna Merikivi" userId="ef698e9f-5ee2-4c21-9d04-974ae5e38de1" providerId="ADAL" clId="{81F0BCA5-4DDA-46F2-B152-2403D3C246D6}" dt="2020-05-19T06:59:52.171" v="511" actId="1076"/>
          <ac:picMkLst>
            <pc:docMk/>
            <pc:sldMk cId="4181223449" sldId="265"/>
            <ac:picMk id="20" creationId="{8CEFD4AF-9DD5-4DE9-B2E5-2F92469D93AA}"/>
          </ac:picMkLst>
        </pc:picChg>
      </pc:sldChg>
      <pc:sldChg chg="modSp mod">
        <pc:chgData name="Minna Merikivi" userId="ef698e9f-5ee2-4c21-9d04-974ae5e38de1" providerId="ADAL" clId="{81F0BCA5-4DDA-46F2-B152-2403D3C246D6}" dt="2020-05-19T11:21:39.661" v="798"/>
        <pc:sldMkLst>
          <pc:docMk/>
          <pc:sldMk cId="4246108730" sldId="267"/>
        </pc:sldMkLst>
        <pc:spChg chg="mod">
          <ac:chgData name="Minna Merikivi" userId="ef698e9f-5ee2-4c21-9d04-974ae5e38de1" providerId="ADAL" clId="{81F0BCA5-4DDA-46F2-B152-2403D3C246D6}" dt="2020-05-19T11:21:39.661" v="798"/>
          <ac:spMkLst>
            <pc:docMk/>
            <pc:sldMk cId="4246108730" sldId="267"/>
            <ac:spMk id="5" creationId="{98E741E5-2DCA-4A0E-82CC-AE4FC8351B1F}"/>
          </ac:spMkLst>
        </pc:spChg>
        <pc:spChg chg="mod">
          <ac:chgData name="Minna Merikivi" userId="ef698e9f-5ee2-4c21-9d04-974ae5e38de1" providerId="ADAL" clId="{81F0BCA5-4DDA-46F2-B152-2403D3C246D6}" dt="2020-05-19T07:48:34.651" v="587"/>
          <ac:spMkLst>
            <pc:docMk/>
            <pc:sldMk cId="4246108730" sldId="267"/>
            <ac:spMk id="8" creationId="{083362C5-B189-4EA3-AC76-04FE2FA96CC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46189-F20B-4AB0-B1F9-E3751991C4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B682A3-3BB2-4BC4-B621-9C0AA95ACC7F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 err="1"/>
            <a:t>Registrera</a:t>
          </a:r>
          <a:endParaRPr lang="fi-FI" dirty="0"/>
        </a:p>
      </dgm:t>
    </dgm:pt>
    <dgm:pt modelId="{CF5DE293-756F-44C5-B201-F33B9155CA51}" type="parTrans" cxnId="{6582FDFA-0167-49E7-85A1-36CB96925EE9}">
      <dgm:prSet/>
      <dgm:spPr/>
      <dgm:t>
        <a:bodyPr/>
        <a:lstStyle/>
        <a:p>
          <a:endParaRPr lang="fi-FI"/>
        </a:p>
      </dgm:t>
    </dgm:pt>
    <dgm:pt modelId="{680A59BF-2CCB-44B8-BCED-CD5995C9621C}" type="sibTrans" cxnId="{6582FDFA-0167-49E7-85A1-36CB96925EE9}">
      <dgm:prSet/>
      <dgm:spPr/>
      <dgm:t>
        <a:bodyPr/>
        <a:lstStyle/>
        <a:p>
          <a:endParaRPr lang="fi-FI"/>
        </a:p>
      </dgm:t>
    </dgm:pt>
    <dgm:pt modelId="{EFA564EB-CF4C-4EBD-B22A-E2BD51B4F03C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 err="1"/>
            <a:t>Välj</a:t>
          </a:r>
          <a:r>
            <a:rPr lang="fi-FI" dirty="0"/>
            <a:t> </a:t>
          </a:r>
          <a:r>
            <a:rPr lang="fi-FI" dirty="0" err="1"/>
            <a:t>anmälningstyp</a:t>
          </a:r>
          <a:endParaRPr lang="fi-FI" dirty="0"/>
        </a:p>
      </dgm:t>
    </dgm:pt>
    <dgm:pt modelId="{311E79C0-6059-4D62-AD0E-01E95855570C}" type="parTrans" cxnId="{76535EE3-CC42-4001-A9F3-4B4A8312C45F}">
      <dgm:prSet/>
      <dgm:spPr/>
      <dgm:t>
        <a:bodyPr/>
        <a:lstStyle/>
        <a:p>
          <a:endParaRPr lang="fi-FI"/>
        </a:p>
      </dgm:t>
    </dgm:pt>
    <dgm:pt modelId="{696C8086-B048-4098-A6A8-A91F57E0F839}" type="sibTrans" cxnId="{76535EE3-CC42-4001-A9F3-4B4A8312C45F}">
      <dgm:prSet/>
      <dgm:spPr/>
      <dgm:t>
        <a:bodyPr/>
        <a:lstStyle/>
        <a:p>
          <a:endParaRPr lang="fi-FI"/>
        </a:p>
      </dgm:t>
    </dgm:pt>
    <dgm:pt modelId="{B21858C1-D610-4DBC-B4D4-C270FBF3CBE4}">
      <dgm:prSet phldrT="[Text]"/>
      <dgm:spPr>
        <a:solidFill>
          <a:srgbClr val="33B339"/>
        </a:solidFill>
      </dgm:spPr>
      <dgm:t>
        <a:bodyPr/>
        <a:lstStyle/>
        <a:p>
          <a:r>
            <a:rPr lang="fi-FI" dirty="0" err="1"/>
            <a:t>Fyll</a:t>
          </a:r>
          <a:r>
            <a:rPr lang="fi-FI" dirty="0"/>
            <a:t> i </a:t>
          </a:r>
          <a:r>
            <a:rPr lang="fi-FI" dirty="0" err="1"/>
            <a:t>och</a:t>
          </a:r>
          <a:r>
            <a:rPr lang="fi-FI" dirty="0"/>
            <a:t> </a:t>
          </a:r>
          <a:r>
            <a:rPr lang="fi-FI" dirty="0" err="1"/>
            <a:t>skicka</a:t>
          </a:r>
          <a:endParaRPr lang="fi-FI" dirty="0"/>
        </a:p>
      </dgm:t>
    </dgm:pt>
    <dgm:pt modelId="{448F44EE-B480-4E42-92EB-2500C3672A5B}" type="parTrans" cxnId="{A655C753-3AAB-4DB1-922C-401195592D4D}">
      <dgm:prSet/>
      <dgm:spPr/>
      <dgm:t>
        <a:bodyPr/>
        <a:lstStyle/>
        <a:p>
          <a:endParaRPr lang="fi-FI"/>
        </a:p>
      </dgm:t>
    </dgm:pt>
    <dgm:pt modelId="{4C881A3C-484F-4B10-A0E8-FE6C9CFD723A}" type="sibTrans" cxnId="{A655C753-3AAB-4DB1-922C-401195592D4D}">
      <dgm:prSet/>
      <dgm:spPr/>
      <dgm:t>
        <a:bodyPr/>
        <a:lstStyle/>
        <a:p>
          <a:endParaRPr lang="fi-FI"/>
        </a:p>
      </dgm:t>
    </dgm:pt>
    <dgm:pt modelId="{7C17BFCA-CC95-45A6-B33D-157CA1A4F06E}" type="pres">
      <dgm:prSet presAssocID="{98646189-F20B-4AB0-B1F9-E3751991C4DE}" presName="CompostProcess" presStyleCnt="0">
        <dgm:presLayoutVars>
          <dgm:dir/>
          <dgm:resizeHandles val="exact"/>
        </dgm:presLayoutVars>
      </dgm:prSet>
      <dgm:spPr/>
    </dgm:pt>
    <dgm:pt modelId="{38FF76A1-A65F-45B3-85C4-8A2C0F7A6579}" type="pres">
      <dgm:prSet presAssocID="{98646189-F20B-4AB0-B1F9-E3751991C4DE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89B8D0A2-B10B-425B-AE4A-94A82116CD9C}" type="pres">
      <dgm:prSet presAssocID="{98646189-F20B-4AB0-B1F9-E3751991C4DE}" presName="linearProcess" presStyleCnt="0"/>
      <dgm:spPr/>
    </dgm:pt>
    <dgm:pt modelId="{91B53341-57AB-4F51-A378-215CF1A841D6}" type="pres">
      <dgm:prSet presAssocID="{14B682A3-3BB2-4BC4-B621-9C0AA95ACC7F}" presName="textNode" presStyleLbl="node1" presStyleIdx="0" presStyleCnt="3">
        <dgm:presLayoutVars>
          <dgm:bulletEnabled val="1"/>
        </dgm:presLayoutVars>
      </dgm:prSet>
      <dgm:spPr/>
    </dgm:pt>
    <dgm:pt modelId="{5255D218-C203-438A-8DAA-EA29D1CC833F}" type="pres">
      <dgm:prSet presAssocID="{680A59BF-2CCB-44B8-BCED-CD5995C9621C}" presName="sibTrans" presStyleCnt="0"/>
      <dgm:spPr/>
    </dgm:pt>
    <dgm:pt modelId="{FA86D478-C3A1-44F6-BE42-9B0A7A25DD04}" type="pres">
      <dgm:prSet presAssocID="{EFA564EB-CF4C-4EBD-B22A-E2BD51B4F03C}" presName="textNode" presStyleLbl="node1" presStyleIdx="1" presStyleCnt="3">
        <dgm:presLayoutVars>
          <dgm:bulletEnabled val="1"/>
        </dgm:presLayoutVars>
      </dgm:prSet>
      <dgm:spPr/>
    </dgm:pt>
    <dgm:pt modelId="{FED7753F-AED7-4651-97ED-394D612F6073}" type="pres">
      <dgm:prSet presAssocID="{696C8086-B048-4098-A6A8-A91F57E0F839}" presName="sibTrans" presStyleCnt="0"/>
      <dgm:spPr/>
    </dgm:pt>
    <dgm:pt modelId="{DCADFD73-D083-4037-B0FB-03C5981BB6F8}" type="pres">
      <dgm:prSet presAssocID="{B21858C1-D610-4DBC-B4D4-C270FBF3CB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38C7000-5DE9-481A-BE76-972D56FA47E6}" type="presOf" srcId="{98646189-F20B-4AB0-B1F9-E3751991C4DE}" destId="{7C17BFCA-CC95-45A6-B33D-157CA1A4F06E}" srcOrd="0" destOrd="0" presId="urn:microsoft.com/office/officeart/2005/8/layout/hProcess9"/>
    <dgm:cxn modelId="{B30A4631-8532-4EA5-A629-7DB0599D0DB7}" type="presOf" srcId="{B21858C1-D610-4DBC-B4D4-C270FBF3CBE4}" destId="{DCADFD73-D083-4037-B0FB-03C5981BB6F8}" srcOrd="0" destOrd="0" presId="urn:microsoft.com/office/officeart/2005/8/layout/hProcess9"/>
    <dgm:cxn modelId="{A655C753-3AAB-4DB1-922C-401195592D4D}" srcId="{98646189-F20B-4AB0-B1F9-E3751991C4DE}" destId="{B21858C1-D610-4DBC-B4D4-C270FBF3CBE4}" srcOrd="2" destOrd="0" parTransId="{448F44EE-B480-4E42-92EB-2500C3672A5B}" sibTransId="{4C881A3C-484F-4B10-A0E8-FE6C9CFD723A}"/>
    <dgm:cxn modelId="{8203669F-557E-45EA-9F21-AF8BA4C4F08A}" type="presOf" srcId="{EFA564EB-CF4C-4EBD-B22A-E2BD51B4F03C}" destId="{FA86D478-C3A1-44F6-BE42-9B0A7A25DD04}" srcOrd="0" destOrd="0" presId="urn:microsoft.com/office/officeart/2005/8/layout/hProcess9"/>
    <dgm:cxn modelId="{74010DA2-E38B-40CE-A1B6-5419A600822D}" type="presOf" srcId="{14B682A3-3BB2-4BC4-B621-9C0AA95ACC7F}" destId="{91B53341-57AB-4F51-A378-215CF1A841D6}" srcOrd="0" destOrd="0" presId="urn:microsoft.com/office/officeart/2005/8/layout/hProcess9"/>
    <dgm:cxn modelId="{76535EE3-CC42-4001-A9F3-4B4A8312C45F}" srcId="{98646189-F20B-4AB0-B1F9-E3751991C4DE}" destId="{EFA564EB-CF4C-4EBD-B22A-E2BD51B4F03C}" srcOrd="1" destOrd="0" parTransId="{311E79C0-6059-4D62-AD0E-01E95855570C}" sibTransId="{696C8086-B048-4098-A6A8-A91F57E0F839}"/>
    <dgm:cxn modelId="{6582FDFA-0167-49E7-85A1-36CB96925EE9}" srcId="{98646189-F20B-4AB0-B1F9-E3751991C4DE}" destId="{14B682A3-3BB2-4BC4-B621-9C0AA95ACC7F}" srcOrd="0" destOrd="0" parTransId="{CF5DE293-756F-44C5-B201-F33B9155CA51}" sibTransId="{680A59BF-2CCB-44B8-BCED-CD5995C9621C}"/>
    <dgm:cxn modelId="{0A315B94-1441-4D60-9E06-35806049B606}" type="presParOf" srcId="{7C17BFCA-CC95-45A6-B33D-157CA1A4F06E}" destId="{38FF76A1-A65F-45B3-85C4-8A2C0F7A6579}" srcOrd="0" destOrd="0" presId="urn:microsoft.com/office/officeart/2005/8/layout/hProcess9"/>
    <dgm:cxn modelId="{238E06C7-A030-4210-B40E-4A25EB748C35}" type="presParOf" srcId="{7C17BFCA-CC95-45A6-B33D-157CA1A4F06E}" destId="{89B8D0A2-B10B-425B-AE4A-94A82116CD9C}" srcOrd="1" destOrd="0" presId="urn:microsoft.com/office/officeart/2005/8/layout/hProcess9"/>
    <dgm:cxn modelId="{1C028045-BE45-48BD-BF49-A548A7265060}" type="presParOf" srcId="{89B8D0A2-B10B-425B-AE4A-94A82116CD9C}" destId="{91B53341-57AB-4F51-A378-215CF1A841D6}" srcOrd="0" destOrd="0" presId="urn:microsoft.com/office/officeart/2005/8/layout/hProcess9"/>
    <dgm:cxn modelId="{5296FDFD-ED32-4A20-9134-B6FC112758A8}" type="presParOf" srcId="{89B8D0A2-B10B-425B-AE4A-94A82116CD9C}" destId="{5255D218-C203-438A-8DAA-EA29D1CC833F}" srcOrd="1" destOrd="0" presId="urn:microsoft.com/office/officeart/2005/8/layout/hProcess9"/>
    <dgm:cxn modelId="{E46E02DA-A07A-4106-A1CA-492613165FD9}" type="presParOf" srcId="{89B8D0A2-B10B-425B-AE4A-94A82116CD9C}" destId="{FA86D478-C3A1-44F6-BE42-9B0A7A25DD04}" srcOrd="2" destOrd="0" presId="urn:microsoft.com/office/officeart/2005/8/layout/hProcess9"/>
    <dgm:cxn modelId="{BE8A92CF-EEDB-416B-B8A0-78BF40773989}" type="presParOf" srcId="{89B8D0A2-B10B-425B-AE4A-94A82116CD9C}" destId="{FED7753F-AED7-4651-97ED-394D612F6073}" srcOrd="3" destOrd="0" presId="urn:microsoft.com/office/officeart/2005/8/layout/hProcess9"/>
    <dgm:cxn modelId="{10629675-FE00-46D2-9612-560EA8F84043}" type="presParOf" srcId="{89B8D0A2-B10B-425B-AE4A-94A82116CD9C}" destId="{DCADFD73-D083-4037-B0FB-03C5981BB6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F76A1-A65F-45B3-85C4-8A2C0F7A6579}">
      <dsp:nvSpPr>
        <dsp:cNvPr id="0" name=""/>
        <dsp:cNvSpPr/>
      </dsp:nvSpPr>
      <dsp:spPr>
        <a:xfrm>
          <a:off x="617219" y="0"/>
          <a:ext cx="6995160" cy="4410000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53341-57AB-4F51-A378-215CF1A841D6}">
      <dsp:nvSpPr>
        <dsp:cNvPr id="0" name=""/>
        <dsp:cNvSpPr/>
      </dsp:nvSpPr>
      <dsp:spPr>
        <a:xfrm>
          <a:off x="2592" y="1323000"/>
          <a:ext cx="264677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 err="1"/>
            <a:t>Registrera</a:t>
          </a:r>
          <a:endParaRPr lang="fi-FI" sz="2700" kern="1200" dirty="0"/>
        </a:p>
      </dsp:txBody>
      <dsp:txXfrm>
        <a:off x="88703" y="1409111"/>
        <a:ext cx="2474550" cy="1591778"/>
      </dsp:txXfrm>
    </dsp:sp>
    <dsp:sp modelId="{FA86D478-C3A1-44F6-BE42-9B0A7A25DD04}">
      <dsp:nvSpPr>
        <dsp:cNvPr id="0" name=""/>
        <dsp:cNvSpPr/>
      </dsp:nvSpPr>
      <dsp:spPr>
        <a:xfrm>
          <a:off x="2791413" y="1323000"/>
          <a:ext cx="264677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 err="1"/>
            <a:t>Välj</a:t>
          </a:r>
          <a:r>
            <a:rPr lang="fi-FI" sz="2700" kern="1200" dirty="0"/>
            <a:t> </a:t>
          </a:r>
          <a:r>
            <a:rPr lang="fi-FI" sz="2700" kern="1200" dirty="0" err="1"/>
            <a:t>anmälningstyp</a:t>
          </a:r>
          <a:endParaRPr lang="fi-FI" sz="2700" kern="1200" dirty="0"/>
        </a:p>
      </dsp:txBody>
      <dsp:txXfrm>
        <a:off x="2877524" y="1409111"/>
        <a:ext cx="2474550" cy="1591778"/>
      </dsp:txXfrm>
    </dsp:sp>
    <dsp:sp modelId="{DCADFD73-D083-4037-B0FB-03C5981BB6F8}">
      <dsp:nvSpPr>
        <dsp:cNvPr id="0" name=""/>
        <dsp:cNvSpPr/>
      </dsp:nvSpPr>
      <dsp:spPr>
        <a:xfrm>
          <a:off x="5580235" y="1323000"/>
          <a:ext cx="2646772" cy="1764000"/>
        </a:xfrm>
        <a:prstGeom prst="roundRect">
          <a:avLst/>
        </a:prstGeom>
        <a:solidFill>
          <a:srgbClr val="33B3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 err="1"/>
            <a:t>Fyll</a:t>
          </a:r>
          <a:r>
            <a:rPr lang="fi-FI" sz="2700" kern="1200" dirty="0"/>
            <a:t> i </a:t>
          </a:r>
          <a:r>
            <a:rPr lang="fi-FI" sz="2700" kern="1200" dirty="0" err="1"/>
            <a:t>och</a:t>
          </a:r>
          <a:r>
            <a:rPr lang="fi-FI" sz="2700" kern="1200" dirty="0"/>
            <a:t> </a:t>
          </a:r>
          <a:r>
            <a:rPr lang="fi-FI" sz="2700" kern="1200" dirty="0" err="1"/>
            <a:t>skicka</a:t>
          </a:r>
          <a:endParaRPr lang="fi-FI" sz="2700" kern="1200" dirty="0"/>
        </a:p>
      </dsp:txBody>
      <dsp:txXfrm>
        <a:off x="5666346" y="1409111"/>
        <a:ext cx="2474550" cy="159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A696-A1F0-4FE2-A69B-E7FB7E6F72DB}" type="datetimeFigureOut">
              <a:rPr lang="fi-FI" smtClean="0"/>
              <a:t>29.5.2020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A16D-D88B-47B5-87D7-450C8D5587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6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r="15015"/>
          <a:stretch/>
        </p:blipFill>
        <p:spPr>
          <a:xfrm>
            <a:off x="8647824" y="701"/>
            <a:ext cx="3544176" cy="3704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89507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4437112"/>
            <a:ext cx="10369152" cy="1201688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960-F1D4-448B-B27F-3168A04A3C82}" type="datetime1">
              <a:rPr lang="fi-FI" smtClean="0"/>
              <a:t>29.5.2020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F70C-200C-45BB-83AF-FAB12E0A5F7A}" type="datetime1">
              <a:rPr lang="fi-FI" smtClean="0"/>
              <a:t>29.5.2020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8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1C64-D677-4CE6-BCFC-F4621B853EAD}" type="datetime1">
              <a:rPr lang="fi-FI" smtClean="0"/>
              <a:t>29.5.2020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13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5439-597F-4C5B-973C-AB1916D999E4}" type="datetime1">
              <a:rPr lang="fi-FI" smtClean="0"/>
              <a:t>29.5.2020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18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ADF-8676-46DB-9A24-6A32CFA9BB34}" type="datetime1">
              <a:rPr lang="fi-FI" smtClean="0"/>
              <a:t>29.5.2020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67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3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FFB2-3A61-42BB-B241-088E3C1524CB}" type="datetime1">
              <a:rPr lang="fi-FI" smtClean="0"/>
              <a:t>29.5.2020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8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01F-79A4-4D30-8883-210A98BCBDF9}" type="datetime1">
              <a:rPr lang="fi-FI" smtClean="0"/>
              <a:t>29.5.2020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0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163-6CE5-4CF0-BA6B-51641DC1D883}" type="datetime1">
              <a:rPr lang="fi-FI" smtClean="0"/>
              <a:t>29.5.2020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4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9C56-E095-474A-983F-1B8572EAACA9}" type="datetime1">
              <a:rPr lang="fi-FI" smtClean="0"/>
              <a:t>29.5.2020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EABF-09D7-489E-8DCB-FD034D5717F2}" type="datetime1">
              <a:rPr lang="fi-FI" smtClean="0"/>
              <a:t>29.5.2020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04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7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572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D893-7315-4431-9EF4-04B13EAC0BD5}" type="datetime1">
              <a:rPr lang="fi-FI" smtClean="0"/>
              <a:t>29.5.2020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0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4685-DC51-4061-8374-8DDBC98763E9}" type="datetime1">
              <a:rPr lang="fi-FI" smtClean="0"/>
              <a:t>29.5.2020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omat tietosi: Insert / Header&amp;Footer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5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85496" y="6276458"/>
            <a:ext cx="7920000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71085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CB4892-3109-4FB1-901D-42FF056D00A9}" type="datetime1">
              <a:rPr lang="fi-FI" smtClean="0"/>
              <a:t>29.5.2020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1957" y="6371085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omat tietosi: </a:t>
            </a:r>
            <a:r>
              <a:rPr lang="fi-FI" dirty="0" err="1"/>
              <a:t>Insert</a:t>
            </a:r>
            <a:r>
              <a:rPr lang="fi-FI" dirty="0"/>
              <a:t> / </a:t>
            </a:r>
            <a:r>
              <a:rPr lang="fi-FI" dirty="0" err="1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5" y="6371085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7FE109BD-8BAB-4656-83DE-1B842BB7F52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>
          <a:xfrm>
            <a:off x="609600" y="6276458"/>
            <a:ext cx="2104712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lmoitukset.syoparekisteri.fi/login.taf?lang=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Elektronisk</a:t>
            </a:r>
            <a:r>
              <a:rPr lang="fi-FI" sz="4000" dirty="0"/>
              <a:t> </a:t>
            </a:r>
            <a:r>
              <a:rPr lang="fi-FI" sz="4000" dirty="0" err="1"/>
              <a:t>webblanket</a:t>
            </a:r>
            <a:br>
              <a:rPr lang="fi-FI" sz="4000" dirty="0"/>
            </a:br>
            <a:r>
              <a:rPr lang="fi-FI" sz="1800" dirty="0" err="1"/>
              <a:t>Närmar</a:t>
            </a:r>
            <a:r>
              <a:rPr lang="fi-FI" sz="2000" dirty="0" err="1"/>
              <a:t>e</a:t>
            </a:r>
            <a:r>
              <a:rPr lang="fi-FI" sz="2000" dirty="0"/>
              <a:t> </a:t>
            </a:r>
            <a:r>
              <a:rPr lang="fi-FI" sz="2000" dirty="0" err="1"/>
              <a:t>anvisningar</a:t>
            </a:r>
            <a:r>
              <a:rPr lang="fi-FI" sz="2000" dirty="0"/>
              <a:t> </a:t>
            </a:r>
            <a:r>
              <a:rPr lang="fi-FI" sz="2000" dirty="0" err="1"/>
              <a:t>om</a:t>
            </a:r>
            <a:r>
              <a:rPr lang="fi-FI" sz="2000" dirty="0"/>
              <a:t> </a:t>
            </a:r>
            <a:r>
              <a:rPr lang="fi-FI" sz="2000" dirty="0" err="1"/>
              <a:t>webtjänsten</a:t>
            </a:r>
            <a:r>
              <a:rPr lang="fi-FI" sz="20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Alla cancerfall rapporteras via Cancerregistrets webblankett ”Ny cancer” och med ett skilt formulär kan man rapportera cancerbehandling</a:t>
            </a:r>
            <a:endParaRPr lang="fi-FI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5640628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/ syöpäilmoitus.fi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35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854B-C995-4CCD-8990-BC366D5C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5280587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115E-23E2-4B79-A35A-BB7CC48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10</a:t>
            </a:fld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A8E73-AB8C-4864-A882-FB700D9C804A}"/>
              </a:ext>
            </a:extLst>
          </p:cNvPr>
          <p:cNvSpPr/>
          <p:nvPr/>
        </p:nvSpPr>
        <p:spPr>
          <a:xfrm>
            <a:off x="281595" y="2202814"/>
            <a:ext cx="55766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Ange patientens person-ID och namn. Välj en diagnos enligt ICD-10 eller ICD-O-3 (källorgan och vävnadstyp) klassificering.</a:t>
            </a:r>
          </a:p>
          <a:p>
            <a:r>
              <a:rPr lang="fi-FI" dirty="0" err="1"/>
              <a:t>Välj</a:t>
            </a:r>
            <a:r>
              <a:rPr lang="fi-FI" dirty="0"/>
              <a:t> </a:t>
            </a:r>
            <a:r>
              <a:rPr lang="fi-FI" dirty="0" err="1"/>
              <a:t>diagnostid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kalendern</a:t>
            </a:r>
            <a:r>
              <a:rPr lang="fi-FI" dirty="0"/>
              <a:t>.</a:t>
            </a:r>
          </a:p>
          <a:p>
            <a:r>
              <a:rPr lang="fi-FI" dirty="0" err="1"/>
              <a:t>Ge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behandling</a:t>
            </a:r>
            <a:r>
              <a:rPr lang="fi-FI" dirty="0"/>
              <a:t>.</a:t>
            </a:r>
          </a:p>
          <a:p>
            <a:r>
              <a:rPr lang="sv-SE" dirty="0"/>
              <a:t>Ange behandlingstiden och eventuell ytterligare information, tryck </a:t>
            </a:r>
            <a:r>
              <a:rPr lang="fi-FI" i="1" dirty="0" err="1"/>
              <a:t>Lägg</a:t>
            </a:r>
            <a:r>
              <a:rPr lang="fi-FI" i="1" dirty="0"/>
              <a:t> </a:t>
            </a:r>
            <a:r>
              <a:rPr lang="fi-FI" i="1" dirty="0" err="1"/>
              <a:t>till</a:t>
            </a:r>
            <a:r>
              <a:rPr lang="fi-FI" i="1" dirty="0"/>
              <a:t>.</a:t>
            </a:r>
            <a:endParaRPr lang="fi-FI" dirty="0"/>
          </a:p>
          <a:p>
            <a:r>
              <a:rPr lang="sv-SE" dirty="0"/>
              <a:t>För att ange flera vårdanmälan, tryck efter </a:t>
            </a:r>
            <a:r>
              <a:rPr lang="sv-SE"/>
              <a:t>varje anmälan </a:t>
            </a:r>
            <a:r>
              <a:rPr lang="fi-FI" i="1" dirty="0" err="1"/>
              <a:t>Lägg</a:t>
            </a:r>
            <a:r>
              <a:rPr lang="fi-FI" i="1" dirty="0"/>
              <a:t> </a:t>
            </a:r>
            <a:r>
              <a:rPr lang="fi-FI" i="1" dirty="0" err="1"/>
              <a:t>till</a:t>
            </a:r>
            <a:r>
              <a:rPr lang="fi-FI" i="1" dirty="0"/>
              <a:t>.</a:t>
            </a:r>
            <a:endParaRPr lang="fi-FI" dirty="0"/>
          </a:p>
          <a:p>
            <a:r>
              <a:rPr lang="sv-SE" dirty="0"/>
              <a:t>När du har rapporterat alla behandlingar, tryck </a:t>
            </a:r>
            <a:r>
              <a:rPr lang="fi-FI" i="1" dirty="0" err="1"/>
              <a:t>Nästa</a:t>
            </a:r>
            <a:r>
              <a:rPr lang="fi-FI" i="1" dirty="0"/>
              <a:t>.</a:t>
            </a:r>
          </a:p>
          <a:p>
            <a:r>
              <a:rPr lang="sv-SE" dirty="0"/>
              <a:t>Du kommer att få en sammanfattning av den information du har angett.</a:t>
            </a:r>
            <a:r>
              <a:rPr lang="sv-SE" i="1" dirty="0"/>
              <a:t> </a:t>
            </a:r>
          </a:p>
          <a:p>
            <a:r>
              <a:rPr lang="sv-SE" dirty="0"/>
              <a:t>När du har skickat in kan du skriva ut en sammanfattning av informationen, fortsätta med den nya meddelanden eller avsluta.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80664-0055-41A8-9AA4-6FE7EC9A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B6E763-2391-42A3-B9AD-EC457B4BD03F}"/>
              </a:ext>
            </a:extLst>
          </p:cNvPr>
          <p:cNvGrpSpPr/>
          <p:nvPr/>
        </p:nvGrpSpPr>
        <p:grpSpPr>
          <a:xfrm>
            <a:off x="191344" y="192241"/>
            <a:ext cx="2648902" cy="1764000"/>
            <a:chOff x="2790348" y="1276478"/>
            <a:chExt cx="2648902" cy="176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6578F1D-5B36-48DA-B598-9B048FF60DA3}"/>
                </a:ext>
              </a:extLst>
            </p:cNvPr>
            <p:cNvSpPr/>
            <p:nvPr/>
          </p:nvSpPr>
          <p:spPr>
            <a:xfrm>
              <a:off x="2790348" y="1276478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772C8B63-DD49-4A33-B509-16BA5C2DB56B}"/>
                </a:ext>
              </a:extLst>
            </p:cNvPr>
            <p:cNvSpPr txBox="1"/>
            <p:nvPr/>
          </p:nvSpPr>
          <p:spPr>
            <a:xfrm>
              <a:off x="2876459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2400" dirty="0" err="1"/>
                <a:t>Välj</a:t>
              </a:r>
              <a:r>
                <a:rPr lang="fi-FI" sz="2400" dirty="0"/>
                <a:t> </a:t>
              </a:r>
              <a:r>
                <a:rPr lang="fi-FI" sz="2400" dirty="0" err="1"/>
                <a:t>anmälningstyp</a:t>
              </a:r>
              <a:endParaRPr lang="fi-FI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BC367B-BF5D-4EAB-BA94-F63DFCA1C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727" y="1804274"/>
            <a:ext cx="1981200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15D3C-4291-42DF-88B0-4E75EED44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42" y="2400692"/>
            <a:ext cx="4333875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C02C9-BA37-400D-BE35-4A8640F09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947" y="3730773"/>
            <a:ext cx="1343025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40E3B2-2EE3-43F5-9FCE-FB72140A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470" y="4567115"/>
            <a:ext cx="4457700" cy="1571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EFD4AF-9DD5-4DE9-B2E5-2F92469D9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599" y="5603215"/>
            <a:ext cx="16764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2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41E5-2DCA-4A0E-82CC-AE4FC835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848539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8E56-53E5-41DC-916C-3D6138FD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11</a:t>
            </a:fld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39382-7C87-4543-AF0B-FE35215A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664"/>
            <a:ext cx="83208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362C5-B189-4EA3-AC76-04FE2FA96CCD}"/>
              </a:ext>
            </a:extLst>
          </p:cNvPr>
          <p:cNvSpPr txBox="1"/>
          <p:nvPr/>
        </p:nvSpPr>
        <p:spPr>
          <a:xfrm>
            <a:off x="529853" y="912644"/>
            <a:ext cx="526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2400" b="1" dirty="0"/>
          </a:p>
          <a:p>
            <a:r>
              <a:rPr lang="sv-SE" sz="2400" b="1" dirty="0"/>
              <a:t>FRÅGA FÖR FÖRFARANDE OCH ANVÄNDNING AV FORMEN </a:t>
            </a:r>
            <a:r>
              <a:rPr lang="fi-FI" sz="2400" b="1" dirty="0"/>
              <a:t>:</a:t>
            </a:r>
          </a:p>
          <a:p>
            <a:pPr algn="ctr"/>
            <a:endParaRPr lang="fi-FI" dirty="0"/>
          </a:p>
          <a:p>
            <a:r>
              <a:rPr lang="fi-FI" b="1" u="sng" dirty="0"/>
              <a:t>E-</a:t>
            </a:r>
            <a:r>
              <a:rPr lang="fi-FI" b="1" u="sng" dirty="0" err="1"/>
              <a:t>post</a:t>
            </a:r>
            <a:r>
              <a:rPr lang="fi-FI" dirty="0"/>
              <a:t>: kysy@cancer.fi </a:t>
            </a:r>
          </a:p>
          <a:p>
            <a:endParaRPr lang="fi-FI" dirty="0"/>
          </a:p>
          <a:p>
            <a:pPr fontAlgn="base"/>
            <a:r>
              <a:rPr lang="fi-FI" b="1" u="sng" dirty="0" err="1"/>
              <a:t>Hjälplinje</a:t>
            </a:r>
            <a:r>
              <a:rPr lang="fi-FI" b="1" u="sng" dirty="0"/>
              <a:t> :</a:t>
            </a:r>
            <a:r>
              <a:rPr lang="fi-FI" b="1" dirty="0"/>
              <a:t> </a:t>
            </a:r>
            <a:br>
              <a:rPr lang="fi-FI" dirty="0"/>
            </a:br>
            <a:r>
              <a:rPr lang="fi-FI" dirty="0" err="1"/>
              <a:t>Samtalstider</a:t>
            </a:r>
            <a:r>
              <a:rPr lang="fi-FI" dirty="0"/>
              <a:t>: </a:t>
            </a:r>
            <a:r>
              <a:rPr lang="fi-FI" dirty="0" err="1"/>
              <a:t>mån-fre</a:t>
            </a:r>
            <a:r>
              <a:rPr lang="fi-FI" dirty="0"/>
              <a:t> </a:t>
            </a:r>
            <a:r>
              <a:rPr lang="fi-FI" dirty="0" err="1"/>
              <a:t>kl</a:t>
            </a:r>
            <a:r>
              <a:rPr lang="fi-FI" dirty="0"/>
              <a:t> 8:30-10:00 </a:t>
            </a:r>
            <a:r>
              <a:rPr lang="fi-FI" dirty="0" err="1"/>
              <a:t>och</a:t>
            </a:r>
            <a:r>
              <a:rPr lang="fi-FI" dirty="0"/>
              <a:t> 13:00-14:00</a:t>
            </a:r>
          </a:p>
          <a:p>
            <a:pPr fontAlgn="base"/>
            <a:r>
              <a:rPr lang="fi-FI" dirty="0"/>
              <a:t>050 3473612</a:t>
            </a:r>
            <a:br>
              <a:rPr lang="fi-FI" dirty="0"/>
            </a:br>
            <a:r>
              <a:rPr lang="fi-FI" dirty="0"/>
              <a:t>010 3264312</a:t>
            </a:r>
          </a:p>
          <a:p>
            <a:pPr fontAlgn="base"/>
            <a:endParaRPr lang="fi-FI" dirty="0"/>
          </a:p>
          <a:p>
            <a:pPr fontAlgn="base"/>
            <a:endParaRPr lang="fi-FI" dirty="0"/>
          </a:p>
          <a:p>
            <a:pPr algn="ctr" fontAlgn="base"/>
            <a:r>
              <a:rPr lang="sv-SE" dirty="0"/>
              <a:t>Vi välkomnar feedback och förslag på förbättringar.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61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1790-8B17-4ABB-9EC4-AFAD24AD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Elektronisk</a:t>
            </a:r>
            <a:r>
              <a:rPr lang="fi-FI" dirty="0"/>
              <a:t> </a:t>
            </a:r>
            <a:r>
              <a:rPr lang="fi-FI" dirty="0" err="1"/>
              <a:t>webblanket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D92B7-0C8D-4B99-BF57-C6E058DD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632515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65A68-F63C-44EB-9804-D5C80902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pPr/>
              <a:t>2</a:t>
            </a:fld>
            <a:endParaRPr lang="fi-FI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1FFF3E0B-E4D4-4A9E-8381-3B53595AE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30553"/>
              </p:ext>
            </p:extLst>
          </p:nvPr>
        </p:nvGraphicFramePr>
        <p:xfrm>
          <a:off x="1775520" y="1704919"/>
          <a:ext cx="8229600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A4D6B8-E68C-4937-85B0-5A52F91E67ED}"/>
              </a:ext>
            </a:extLst>
          </p:cNvPr>
          <p:cNvSpPr txBox="1"/>
          <p:nvPr/>
        </p:nvSpPr>
        <p:spPr>
          <a:xfrm>
            <a:off x="609600" y="1322493"/>
            <a:ext cx="55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Onlineformuläret</a:t>
            </a:r>
            <a:r>
              <a:rPr lang="fi-FI" dirty="0"/>
              <a:t> </a:t>
            </a:r>
            <a:r>
              <a:rPr lang="fi-FI" dirty="0" err="1"/>
              <a:t>ersätter</a:t>
            </a:r>
            <a:r>
              <a:rPr lang="fi-FI" dirty="0"/>
              <a:t> </a:t>
            </a:r>
            <a:r>
              <a:rPr lang="fi-FI" dirty="0" err="1"/>
              <a:t>papperscancerrapporten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0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CD24-274E-46E2-A419-1FE0754B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704523" cy="365125"/>
          </a:xfrm>
        </p:spPr>
        <p:txBody>
          <a:bodyPr anchor="ctr">
            <a:normAutofit/>
          </a:bodyPr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5D88-C551-40CA-B007-CADD060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65" y="6371085"/>
            <a:ext cx="86409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FE109BD-8BAB-4656-83DE-1B842BB7F526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78C0D7-C6A7-45DB-B402-A88710EF30A7}"/>
              </a:ext>
            </a:extLst>
          </p:cNvPr>
          <p:cNvGrpSpPr/>
          <p:nvPr/>
        </p:nvGrpSpPr>
        <p:grpSpPr>
          <a:xfrm>
            <a:off x="191344" y="189036"/>
            <a:ext cx="2648902" cy="1764000"/>
            <a:chOff x="8840" y="1323000"/>
            <a:chExt cx="2648902" cy="1764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A4C7DE-A1B7-42F7-89CD-37912771E283}"/>
                </a:ext>
              </a:extLst>
            </p:cNvPr>
            <p:cNvSpPr/>
            <p:nvPr/>
          </p:nvSpPr>
          <p:spPr>
            <a:xfrm>
              <a:off x="8840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229A17F9-5B48-418E-ACE9-BFCFEB1204D1}"/>
                </a:ext>
              </a:extLst>
            </p:cNvPr>
            <p:cNvSpPr txBox="1"/>
            <p:nvPr/>
          </p:nvSpPr>
          <p:spPr>
            <a:xfrm>
              <a:off x="94951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900" kern="1200" dirty="0" err="1"/>
                <a:t>Registrera</a:t>
              </a:r>
              <a:endParaRPr lang="fi-FI" sz="29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8C114-9005-4BBB-998D-BC850A5ACC19}"/>
              </a:ext>
            </a:extLst>
          </p:cNvPr>
          <p:cNvSpPr txBox="1"/>
          <p:nvPr/>
        </p:nvSpPr>
        <p:spPr>
          <a:xfrm>
            <a:off x="395536" y="2852936"/>
            <a:ext cx="3744416" cy="2585323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accent4">
                    <a:lumMod val="50000"/>
                  </a:schemeClr>
                </a:solidFill>
              </a:rPr>
              <a:t>Börja</a:t>
            </a:r>
            <a:r>
              <a:rPr lang="fi-FI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4">
                    <a:lumMod val="50000"/>
                  </a:schemeClr>
                </a:solidFill>
              </a:rPr>
              <a:t>på</a:t>
            </a:r>
            <a:endParaRPr lang="fi-FI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canceranmalan.fi </a:t>
            </a:r>
            <a:endParaRPr lang="fi-FI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fi-FI" sz="1400" dirty="0" err="1">
                <a:solidFill>
                  <a:schemeClr val="accent4">
                    <a:lumMod val="50000"/>
                  </a:schemeClr>
                </a:solidFill>
              </a:rPr>
              <a:t>Välj</a:t>
            </a:r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accent4">
                    <a:lumMod val="50000"/>
                  </a:schemeClr>
                </a:solidFill>
              </a:rPr>
              <a:t>språk</a:t>
            </a:r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2. Välj: Registrera dig som användare</a:t>
            </a:r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Ange din e-postadress för ditt arbete</a:t>
            </a:r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Du får en aktiveringslänk i din e-post, som gör att du kan fylla i din information och välja ditt lösenord.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Ditt användarnamn kommer då att vara din e-postadress.</a:t>
            </a:r>
          </a:p>
          <a:p>
            <a:r>
              <a:rPr lang="fi-FI" sz="1400" dirty="0">
                <a:solidFill>
                  <a:schemeClr val="accent4">
                    <a:lumMod val="50000"/>
                  </a:schemeClr>
                </a:solidFill>
              </a:rPr>
              <a:t>6. </a:t>
            </a:r>
            <a:r>
              <a:rPr lang="sv-SE" sz="1400" dirty="0">
                <a:solidFill>
                  <a:schemeClr val="accent4">
                    <a:lumMod val="50000"/>
                  </a:schemeClr>
                </a:solidFill>
              </a:rPr>
              <a:t>Du kan börja fylla i aviseringar.</a:t>
            </a:r>
            <a:endParaRPr lang="fi-FI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C096A4-86A0-42BE-B454-F8CB7D408992}"/>
              </a:ext>
            </a:extLst>
          </p:cNvPr>
          <p:cNvCxnSpPr>
            <a:cxnSpLocks/>
          </p:cNvCxnSpPr>
          <p:nvPr/>
        </p:nvCxnSpPr>
        <p:spPr>
          <a:xfrm>
            <a:off x="3072646" y="1232079"/>
            <a:ext cx="4895562" cy="284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D2718D-B23E-4930-9DBA-70BBF2A4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475588"/>
            <a:ext cx="5076825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1EB64-026A-4CB9-9769-35A5BDEA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239" y="1189270"/>
            <a:ext cx="3705225" cy="318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68DC1-F5D6-4D1A-8CC7-371300F3A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221" y="462182"/>
            <a:ext cx="20193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50421-73AA-4D82-8633-5F42E36D8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32" y="4436894"/>
            <a:ext cx="4704523" cy="18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7C225-9A20-47C8-8C42-30BFE35F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848540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AC92-553F-4CFA-902A-4F3DC830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4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B96FD-60B8-4F3D-90E8-BEA1B107CF5C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-64588" y="1255712"/>
            <a:chExt cx="2648902" cy="176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190BAA1-CF96-4C43-A7B5-E22AAAC7E859}"/>
                </a:ext>
              </a:extLst>
            </p:cNvPr>
            <p:cNvSpPr/>
            <p:nvPr/>
          </p:nvSpPr>
          <p:spPr>
            <a:xfrm>
              <a:off x="-64588" y="1255712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C004031-5A56-4CC3-90C2-EE11E539D261}"/>
                </a:ext>
              </a:extLst>
            </p:cNvPr>
            <p:cNvSpPr txBox="1"/>
            <p:nvPr/>
          </p:nvSpPr>
          <p:spPr>
            <a:xfrm>
              <a:off x="94951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3200" dirty="0" err="1"/>
                <a:t>Registrera</a:t>
              </a:r>
              <a:endParaRPr lang="fi-FI" sz="32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190B251-1FBA-4869-8E64-B2A50752704D}"/>
              </a:ext>
            </a:extLst>
          </p:cNvPr>
          <p:cNvSpPr/>
          <p:nvPr/>
        </p:nvSpPr>
        <p:spPr>
          <a:xfrm>
            <a:off x="3865244" y="551483"/>
            <a:ext cx="7919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Fyll i din information: se till att hålla informationen uppdaterad. Information om arbetsplatsen behövs för möjliga frågor gällande undersökningar av cancerregistret.</a:t>
            </a:r>
            <a:endParaRPr lang="fi-FI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Välj plats där du arbetar.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Ange</a:t>
            </a:r>
            <a:r>
              <a:rPr lang="fi-FI" dirty="0"/>
              <a:t> </a:t>
            </a:r>
            <a:r>
              <a:rPr lang="fi-FI" dirty="0" err="1"/>
              <a:t>platsinformation</a:t>
            </a:r>
            <a:r>
              <a:rPr lang="fi-FI" dirty="0"/>
              <a:t> i </a:t>
            </a:r>
            <a:r>
              <a:rPr lang="fi-FI" dirty="0" err="1"/>
              <a:t>platsfältet</a:t>
            </a:r>
            <a:r>
              <a:rPr lang="fi-FI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/>
              <a:t>Ange</a:t>
            </a:r>
            <a:r>
              <a:rPr lang="fi-FI" dirty="0"/>
              <a:t> </a:t>
            </a:r>
            <a:r>
              <a:rPr lang="fi-FI" dirty="0" err="1"/>
              <a:t>din</a:t>
            </a:r>
            <a:r>
              <a:rPr lang="fi-FI" dirty="0"/>
              <a:t> </a:t>
            </a:r>
            <a:r>
              <a:rPr lang="fi-FI" dirty="0" err="1"/>
              <a:t>kontaktinformation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C135A-1F0E-4E46-88B4-752226CE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1" y="3147254"/>
            <a:ext cx="94297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854B-C995-4CCD-8990-BC366D5C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560507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115E-23E2-4B79-A35A-BB7CC48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5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414FD-FCC9-432E-9900-B91CA3FAD0B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2790348" y="1323000"/>
            <a:chExt cx="2648902" cy="176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005EB6-D493-40BF-A0E1-A1C2B8E1239B}"/>
                </a:ext>
              </a:extLst>
            </p:cNvPr>
            <p:cNvSpPr/>
            <p:nvPr/>
          </p:nvSpPr>
          <p:spPr>
            <a:xfrm>
              <a:off x="2790348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5765407-D331-405D-B320-2F4157B7E2CB}"/>
                </a:ext>
              </a:extLst>
            </p:cNvPr>
            <p:cNvSpPr txBox="1"/>
            <p:nvPr/>
          </p:nvSpPr>
          <p:spPr>
            <a:xfrm>
              <a:off x="2876459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2400" dirty="0" err="1"/>
                <a:t>Välj</a:t>
              </a:r>
              <a:r>
                <a:rPr lang="fi-FI" sz="2400" dirty="0"/>
                <a:t> </a:t>
              </a:r>
              <a:r>
                <a:rPr lang="fi-FI" sz="2400" dirty="0" err="1"/>
                <a:t>anmälningstyp</a:t>
              </a:r>
              <a:endParaRPr lang="fi-FI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D57763-48C4-4BF5-BDB5-4A40BDBD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9B20C-E9D4-4924-974B-C11ECB34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07" y="2337672"/>
            <a:ext cx="66198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992555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6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3200" dirty="0" err="1"/>
                <a:t>Fyll</a:t>
              </a:r>
              <a:r>
                <a:rPr lang="fi-FI" sz="3200" dirty="0"/>
                <a:t> i </a:t>
              </a:r>
              <a:r>
                <a:rPr lang="fi-FI" sz="3200" dirty="0" err="1"/>
                <a:t>och</a:t>
              </a:r>
              <a:r>
                <a:rPr lang="fi-FI" sz="3200" dirty="0"/>
                <a:t> </a:t>
              </a:r>
              <a:r>
                <a:rPr lang="fi-FI" sz="3200" dirty="0" err="1"/>
                <a:t>skicka</a:t>
              </a:r>
              <a:endParaRPr lang="fi-FI" sz="32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260CBE0-77F3-4A1C-83A0-26CF40135B25}"/>
              </a:ext>
            </a:extLst>
          </p:cNvPr>
          <p:cNvSpPr/>
          <p:nvPr/>
        </p:nvSpPr>
        <p:spPr>
          <a:xfrm>
            <a:off x="479376" y="2379175"/>
            <a:ext cx="6912768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patientens person-ID och namn.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som ska matas in på formuläret: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Välj antingen ICD-10 eller ICD-O-3-koden för sjukdomsklassificeringen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Ange tiden för cancer diagnosen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v-SE" dirty="0"/>
              <a:t>Ange hur cancern upptäckts (du kan välja flera)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 err="1"/>
              <a:t>Histologisk</a:t>
            </a:r>
            <a:r>
              <a:rPr lang="fi-FI" dirty="0"/>
              <a:t> </a:t>
            </a:r>
            <a:r>
              <a:rPr lang="fi-FI" dirty="0" err="1"/>
              <a:t>diagnos</a:t>
            </a:r>
            <a:r>
              <a:rPr lang="fi-FI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dirty="0" err="1"/>
              <a:t>Utbredning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diagnostiden</a:t>
            </a:r>
            <a:endParaRPr lang="fi-FI" dirty="0"/>
          </a:p>
          <a:p>
            <a:pPr lvl="1"/>
            <a:r>
              <a:rPr lang="fi-FI" dirty="0"/>
              <a:t>	- TNM -</a:t>
            </a:r>
          </a:p>
          <a:p>
            <a:pPr lvl="1"/>
            <a:r>
              <a:rPr lang="fi-FI" dirty="0"/>
              <a:t>	- </a:t>
            </a:r>
            <a:r>
              <a:rPr lang="fi-FI" dirty="0" err="1"/>
              <a:t>Verbal</a:t>
            </a:r>
            <a:r>
              <a:rPr lang="fi-FI" dirty="0"/>
              <a:t> -</a:t>
            </a:r>
          </a:p>
          <a:p>
            <a:pPr lvl="1"/>
            <a:r>
              <a:rPr lang="fi-FI" dirty="0"/>
              <a:t>	- </a:t>
            </a:r>
            <a:r>
              <a:rPr lang="fi-FI" dirty="0" err="1"/>
              <a:t>Stage</a:t>
            </a:r>
            <a:r>
              <a:rPr lang="fi-FI" dirty="0"/>
              <a:t> - </a:t>
            </a:r>
            <a:r>
              <a:rPr lang="fi-FI" dirty="0" err="1"/>
              <a:t>eller</a:t>
            </a:r>
            <a:endParaRPr lang="fi-FI" dirty="0"/>
          </a:p>
          <a:p>
            <a:pPr lvl="1"/>
            <a:r>
              <a:rPr lang="fi-FI" dirty="0"/>
              <a:t>	- Ann </a:t>
            </a:r>
            <a:r>
              <a:rPr lang="fi-FI" dirty="0" err="1"/>
              <a:t>Arbor</a:t>
            </a:r>
            <a:r>
              <a:rPr lang="fi-FI" dirty="0"/>
              <a:t> -</a:t>
            </a:r>
            <a:r>
              <a:rPr lang="fi-FI" dirty="0" err="1"/>
              <a:t>klassificering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kan lägga till mer information</a:t>
            </a:r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2F162-524E-47CE-AC1B-C316DDE45050}"/>
              </a:ext>
            </a:extLst>
          </p:cNvPr>
          <p:cNvSpPr/>
          <p:nvPr/>
        </p:nvSpPr>
        <p:spPr>
          <a:xfrm>
            <a:off x="7872196" y="2564904"/>
            <a:ext cx="3744417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du är klar trycker du på Skicka.</a:t>
            </a:r>
          </a:p>
          <a:p>
            <a:r>
              <a:rPr lang="sv-SE" dirty="0"/>
              <a:t>Du kan skriva ut en sammanfattning, fortsätta att göra en </a:t>
            </a:r>
            <a:r>
              <a:rPr lang="sv-SE" dirty="0" err="1"/>
              <a:t>vårdrapport</a:t>
            </a:r>
            <a:r>
              <a:rPr lang="sv-SE" dirty="0"/>
              <a:t>, göra en helt ny rapport eller sluta.</a:t>
            </a:r>
          </a:p>
          <a:p>
            <a:endParaRPr lang="fi-FI" dirty="0"/>
          </a:p>
          <a:p>
            <a:r>
              <a:rPr lang="sv-SE" dirty="0"/>
              <a:t>Du kan sluta fylla i formuläret genom att trycka på Avbryt. I det här fallet överförs inte informationen till cancerregistret.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049A8-DAF9-424E-AFC6-C40E925A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D6872-DC3A-4B43-97A1-2599C9D5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3" y="1739285"/>
            <a:ext cx="1562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632515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7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3200" dirty="0" err="1"/>
                <a:t>Fyll</a:t>
              </a:r>
              <a:r>
                <a:rPr lang="fi-FI" sz="3200" dirty="0"/>
                <a:t> i </a:t>
              </a:r>
              <a:r>
                <a:rPr lang="fi-FI" sz="3200" dirty="0" err="1"/>
                <a:t>och</a:t>
              </a:r>
              <a:r>
                <a:rPr lang="fi-FI" sz="3200" dirty="0"/>
                <a:t> </a:t>
              </a:r>
              <a:r>
                <a:rPr lang="fi-FI" sz="3200" dirty="0" err="1"/>
                <a:t>skicka</a:t>
              </a:r>
              <a:endParaRPr lang="fi-FI" sz="3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191344" y="2274838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Obligatorisk information: diagnos och tid för upptäckt.</a:t>
            </a:r>
            <a:endParaRPr lang="fi-FI" dirty="0"/>
          </a:p>
          <a:p>
            <a:r>
              <a:rPr lang="sv-SE" dirty="0"/>
              <a:t>Välj en diagnos med en ICD-10 eller ICD-O-3 (källorgan och vävnadstyp). </a:t>
            </a:r>
          </a:p>
          <a:p>
            <a:endParaRPr lang="sv-SE" dirty="0"/>
          </a:p>
          <a:p>
            <a:r>
              <a:rPr lang="sv-SE" dirty="0"/>
              <a:t>Alla diagnoser rapporteras till cancerregistret med en C-kod, några med D- och N-koder.</a:t>
            </a:r>
          </a:p>
          <a:p>
            <a:endParaRPr lang="fi-FI" dirty="0"/>
          </a:p>
          <a:p>
            <a:r>
              <a:rPr lang="fi-FI" dirty="0" err="1"/>
              <a:t>Välj</a:t>
            </a:r>
            <a:r>
              <a:rPr lang="fi-FI" dirty="0"/>
              <a:t> </a:t>
            </a:r>
            <a:r>
              <a:rPr lang="fi-FI" dirty="0" err="1"/>
              <a:t>detektionstid</a:t>
            </a:r>
            <a:r>
              <a:rPr lang="fi-FI" dirty="0"/>
              <a:t> (</a:t>
            </a:r>
            <a:r>
              <a:rPr lang="fi-FI" dirty="0" err="1"/>
              <a:t>dvs</a:t>
            </a:r>
            <a:r>
              <a:rPr lang="fi-FI" dirty="0"/>
              <a:t>. </a:t>
            </a:r>
            <a:r>
              <a:rPr lang="fi-FI" dirty="0" err="1"/>
              <a:t>diagnostidpunkt</a:t>
            </a:r>
            <a:r>
              <a:rPr lang="fi-FI" dirty="0"/>
              <a:t>)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kalendern</a:t>
            </a:r>
            <a:r>
              <a:rPr lang="fi-FI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5A846-4EF5-43A6-9F87-488C96FB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E13B29-37B0-453B-82FE-E83D9B173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20" y="1857634"/>
            <a:ext cx="6648450" cy="303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E96D0-87BF-4631-9418-664A7333A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385" y="5411009"/>
            <a:ext cx="3419475" cy="323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B6AA39-FE22-458A-840E-90B750B73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401" y="5756982"/>
            <a:ext cx="8001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6" y="6371085"/>
            <a:ext cx="4848539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8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3200" dirty="0" err="1"/>
                <a:t>Fyll</a:t>
              </a:r>
              <a:r>
                <a:rPr lang="fi-FI" sz="3200" dirty="0"/>
                <a:t> i </a:t>
              </a:r>
              <a:r>
                <a:rPr lang="fi-FI" sz="3200" dirty="0" err="1"/>
                <a:t>och</a:t>
              </a:r>
              <a:r>
                <a:rPr lang="fi-FI" sz="3200" dirty="0"/>
                <a:t> </a:t>
              </a:r>
              <a:r>
                <a:rPr lang="fi-FI" sz="3200" dirty="0" err="1"/>
                <a:t>skicka</a:t>
              </a:r>
              <a:endParaRPr lang="fi-FI" sz="3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191344" y="2274838"/>
            <a:ext cx="2875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Välj</a:t>
            </a:r>
            <a:r>
              <a:rPr lang="fi-FI" dirty="0"/>
              <a:t> </a:t>
            </a:r>
            <a:r>
              <a:rPr lang="fi-FI" dirty="0" err="1"/>
              <a:t>tumörens</a:t>
            </a:r>
            <a:r>
              <a:rPr lang="fi-FI" dirty="0"/>
              <a:t> </a:t>
            </a:r>
            <a:r>
              <a:rPr lang="fi-FI" dirty="0" err="1"/>
              <a:t>lateralitet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Välj</a:t>
            </a:r>
            <a:r>
              <a:rPr lang="fi-FI" dirty="0"/>
              <a:t> en </a:t>
            </a:r>
            <a:r>
              <a:rPr lang="fi-FI" dirty="0" err="1"/>
              <a:t>detektionsmetod</a:t>
            </a:r>
            <a:endParaRPr lang="fi-FI" dirty="0"/>
          </a:p>
          <a:p>
            <a:r>
              <a:rPr lang="sv-SE" dirty="0"/>
              <a:t>Ange histologisk diagnos som text om du använder ICD-10-klassificering. Ge också en klinisk beskrivning av typen av cancer (t.ex. okulärt melanom).</a:t>
            </a:r>
          </a:p>
          <a:p>
            <a:endParaRPr lang="fi-FI" dirty="0"/>
          </a:p>
          <a:p>
            <a:r>
              <a:rPr lang="sv-SE" dirty="0"/>
              <a:t>Rapportera spridning med en vald klassificering.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E3CD09-B821-40C9-B510-23E30DDB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C1A727-CC6C-4464-9B3C-2DCE94567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84" y="5386358"/>
            <a:ext cx="158115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B06EA1-C9BC-47FB-B0E9-74C4A6337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884" y="1980748"/>
            <a:ext cx="5010150" cy="293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73A14-106D-48DC-AE2A-7F2EAC2A1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010" y="2075998"/>
            <a:ext cx="3352800" cy="2838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DF6E79-1095-4077-94B2-8CC008E00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285" y="5414159"/>
            <a:ext cx="17907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8409-0869-41A1-80D0-483061A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7" y="6371085"/>
            <a:ext cx="4948782" cy="365125"/>
          </a:xfrm>
        </p:spPr>
        <p:txBody>
          <a:bodyPr/>
          <a:lstStyle/>
          <a:p>
            <a:r>
              <a:rPr lang="fi-FI" dirty="0" err="1"/>
              <a:t>Meddelandetjänst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Cancerregister</a:t>
            </a:r>
            <a:r>
              <a:rPr lang="fi-FI" dirty="0"/>
              <a:t> canceranmalan.fi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7E56-1FEE-4D4A-9693-C21CA6D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9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83FC9-BCC1-4E59-8112-8B893991B23A}"/>
              </a:ext>
            </a:extLst>
          </p:cNvPr>
          <p:cNvGrpSpPr/>
          <p:nvPr/>
        </p:nvGrpSpPr>
        <p:grpSpPr>
          <a:xfrm>
            <a:off x="191344" y="188640"/>
            <a:ext cx="2648902" cy="1764000"/>
            <a:chOff x="5571857" y="1323000"/>
            <a:chExt cx="2648902" cy="1764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FA32CA-7C13-4610-AEA9-36FFD8FCCFEB}"/>
                </a:ext>
              </a:extLst>
            </p:cNvPr>
            <p:cNvSpPr/>
            <p:nvPr/>
          </p:nvSpPr>
          <p:spPr>
            <a:xfrm>
              <a:off x="5571857" y="1323000"/>
              <a:ext cx="2648902" cy="1764000"/>
            </a:xfrm>
            <a:prstGeom prst="roundRect">
              <a:avLst/>
            </a:prstGeom>
            <a:solidFill>
              <a:srgbClr val="33B3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575B98D-554E-444A-9942-1BA23C6854C3}"/>
                </a:ext>
              </a:extLst>
            </p:cNvPr>
            <p:cNvSpPr txBox="1"/>
            <p:nvPr/>
          </p:nvSpPr>
          <p:spPr>
            <a:xfrm>
              <a:off x="5657968" y="1409111"/>
              <a:ext cx="2476680" cy="159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fi-FI" sz="3200" dirty="0" err="1"/>
                <a:t>Fyll</a:t>
              </a:r>
              <a:r>
                <a:rPr lang="fi-FI" sz="3200" dirty="0"/>
                <a:t> i </a:t>
              </a:r>
              <a:r>
                <a:rPr lang="fi-FI" sz="3200" dirty="0" err="1"/>
                <a:t>och</a:t>
              </a:r>
              <a:r>
                <a:rPr lang="fi-FI" sz="3200" dirty="0"/>
                <a:t> </a:t>
              </a:r>
              <a:r>
                <a:rPr lang="fi-FI" sz="3200" dirty="0" err="1"/>
                <a:t>skicka</a:t>
              </a:r>
              <a:endParaRPr lang="fi-FI" sz="3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41CB38-646A-4A2A-A7C8-38AB1EA737A0}"/>
              </a:ext>
            </a:extLst>
          </p:cNvPr>
          <p:cNvSpPr/>
          <p:nvPr/>
        </p:nvSpPr>
        <p:spPr>
          <a:xfrm>
            <a:off x="5500500" y="1597342"/>
            <a:ext cx="65481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du har fyllt i informationen tryck på Nästa.</a:t>
            </a:r>
            <a:endParaRPr lang="fi-FI" dirty="0"/>
          </a:p>
          <a:p>
            <a:endParaRPr lang="fi-FI" dirty="0"/>
          </a:p>
          <a:p>
            <a:r>
              <a:rPr lang="sv-SE" dirty="0"/>
              <a:t>Du får en sammanfattning av dina svar.</a:t>
            </a:r>
          </a:p>
          <a:p>
            <a:r>
              <a:rPr lang="sv-SE" dirty="0"/>
              <a:t>Kontrollera informationen och korrigera vid behov.</a:t>
            </a:r>
          </a:p>
          <a:p>
            <a:endParaRPr lang="fi-FI" dirty="0"/>
          </a:p>
          <a:p>
            <a:r>
              <a:rPr lang="sv-SE" dirty="0"/>
              <a:t>Tryck på Skicka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meddelandet har levererats till registret.</a:t>
            </a:r>
          </a:p>
          <a:p>
            <a:r>
              <a:rPr lang="sv-SE" dirty="0"/>
              <a:t>Du kan fortfarande att få en sammanfattning som du kan skriva ut.</a:t>
            </a:r>
          </a:p>
          <a:p>
            <a:endParaRPr lang="fi-FI" dirty="0"/>
          </a:p>
          <a:p>
            <a:r>
              <a:rPr lang="sv-SE" dirty="0"/>
              <a:t>Du kan gå direkt till behandlingsmeddelandet, rapportera en ny cancer eller logga ut.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3A934-DC00-456B-B415-A1417243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08" y="542634"/>
            <a:ext cx="8372475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18C53-9DAF-40A9-A657-1843C7ED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48" y="1524015"/>
            <a:ext cx="1676400" cy="42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4AA3C0-65AC-4159-AE28-273C0CA45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08" y="2182469"/>
            <a:ext cx="18859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05187-C366-4DC2-9A6C-20592EC5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98" y="2924114"/>
            <a:ext cx="1638300" cy="4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D3ECC1-019E-4C07-9B37-A3889C859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701" y="5045023"/>
            <a:ext cx="72580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yöpärekisteri uusi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42AD49"/>
      </a:accent1>
      <a:accent2>
        <a:srgbClr val="8881BE"/>
      </a:accent2>
      <a:accent3>
        <a:srgbClr val="FBAF17"/>
      </a:accent3>
      <a:accent4>
        <a:srgbClr val="007DC5"/>
      </a:accent4>
      <a:accent5>
        <a:srgbClr val="D83520"/>
      </a:accent5>
      <a:accent6>
        <a:srgbClr val="848484"/>
      </a:accent6>
      <a:hlink>
        <a:srgbClr val="42AD49"/>
      </a:hlink>
      <a:folHlink>
        <a:srgbClr val="8881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19F34CF-B8DC-4C63-A9CD-47451D99D4E2}" vid="{679CB155-3EDC-4E94-B67C-CDB0094D8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D3CA58E9EAA4E4584724BCA0CDC2C61" ma:contentTypeVersion="9" ma:contentTypeDescription="Luo uusi asiakirja." ma:contentTypeScope="" ma:versionID="0713f392f85abc33362aa0088124651d">
  <xsd:schema xmlns:xsd="http://www.w3.org/2001/XMLSchema" xmlns:xs="http://www.w3.org/2001/XMLSchema" xmlns:p="http://schemas.microsoft.com/office/2006/metadata/properties" xmlns:ns3="45786318-b077-4669-9256-6acb59d813c7" xmlns:ns4="2b275c77-1c8c-4401-8d55-fb9e21bd43ec" targetNamespace="http://schemas.microsoft.com/office/2006/metadata/properties" ma:root="true" ma:fieldsID="807871d0eb4972139017250a14372a79" ns3:_="" ns4:_="">
    <xsd:import namespace="45786318-b077-4669-9256-6acb59d813c7"/>
    <xsd:import namespace="2b275c77-1c8c-4401-8d55-fb9e21bd43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86318-b077-4669-9256-6acb59d8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5c77-1c8c-4401-8d55-fb9e21bd4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6F802-559D-4041-914F-A94721F96D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76231-9C62-4DDB-92DA-0B9EB880E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86318-b077-4669-9256-6acb59d813c7"/>
    <ds:schemaRef ds:uri="2b275c77-1c8c-4401-8d55-fb9e21bd4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86C7A6-A957-4216-B9C0-46D9CFE9F5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679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Elektronisk webblanket Närmare anvisningar om webtjänsten </vt:lpstr>
      <vt:lpstr>Elektronisk webblanket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Syöpäilmoitus sähköisesti</dc:title>
  <dc:creator>Minna Merikivi</dc:creator>
  <cp:lastModifiedBy>Minna Merikivi</cp:lastModifiedBy>
  <cp:revision>2</cp:revision>
  <dcterms:created xsi:type="dcterms:W3CDTF">2020-05-18T10:02:32Z</dcterms:created>
  <dcterms:modified xsi:type="dcterms:W3CDTF">2020-05-29T08:56:57Z</dcterms:modified>
</cp:coreProperties>
</file>