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0FEC1-56DE-4A2E-BE31-85529C603FD0}" v="75" dt="2020-05-19T04:36:26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>
      <p:cViewPr varScale="1">
        <p:scale>
          <a:sx n="69" d="100"/>
          <a:sy n="69" d="100"/>
        </p:scale>
        <p:origin x="84" y="300"/>
      </p:cViewPr>
      <p:guideLst>
        <p:guide orient="horz" pos="4156"/>
        <p:guide pos="51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na Merikivi" userId="ef698e9f-5ee2-4c21-9d04-974ae5e38de1" providerId="ADAL" clId="{39F0FEC1-56DE-4A2E-BE31-85529C603FD0}"/>
    <pc:docChg chg="custSel mod addSld delSld modSld sldOrd">
      <pc:chgData name="Minna Merikivi" userId="ef698e9f-5ee2-4c21-9d04-974ae5e38de1" providerId="ADAL" clId="{39F0FEC1-56DE-4A2E-BE31-85529C603FD0}" dt="2020-05-19T04:41:09.466" v="1469" actId="20577"/>
      <pc:docMkLst>
        <pc:docMk/>
      </pc:docMkLst>
      <pc:sldChg chg="delSp modSp mod">
        <pc:chgData name="Minna Merikivi" userId="ef698e9f-5ee2-4c21-9d04-974ae5e38de1" providerId="ADAL" clId="{39F0FEC1-56DE-4A2E-BE31-85529C603FD0}" dt="2020-05-19T04:30:55.687" v="1435" actId="478"/>
        <pc:sldMkLst>
          <pc:docMk/>
          <pc:sldMk cId="482355638" sldId="256"/>
        </pc:sldMkLst>
        <pc:spChg chg="mod">
          <ac:chgData name="Minna Merikivi" userId="ef698e9f-5ee2-4c21-9d04-974ae5e38de1" providerId="ADAL" clId="{39F0FEC1-56DE-4A2E-BE31-85529C603FD0}" dt="2020-05-18T09:59:08.108" v="63"/>
          <ac:spMkLst>
            <pc:docMk/>
            <pc:sldMk cId="482355638" sldId="256"/>
            <ac:spMk id="2" creationId="{00000000-0000-0000-0000-000000000000}"/>
          </ac:spMkLst>
        </pc:spChg>
        <pc:spChg chg="mod">
          <ac:chgData name="Minna Merikivi" userId="ef698e9f-5ee2-4c21-9d04-974ae5e38de1" providerId="ADAL" clId="{39F0FEC1-56DE-4A2E-BE31-85529C603FD0}" dt="2020-05-18T09:59:22.076" v="64"/>
          <ac:spMkLst>
            <pc:docMk/>
            <pc:sldMk cId="482355638" sldId="256"/>
            <ac:spMk id="3" creationId="{00000000-0000-0000-0000-000000000000}"/>
          </ac:spMkLst>
        </pc:spChg>
        <pc:spChg chg="del mod">
          <ac:chgData name="Minna Merikivi" userId="ef698e9f-5ee2-4c21-9d04-974ae5e38de1" providerId="ADAL" clId="{39F0FEC1-56DE-4A2E-BE31-85529C603FD0}" dt="2020-05-19T04:30:55.687" v="1435" actId="478"/>
          <ac:spMkLst>
            <pc:docMk/>
            <pc:sldMk cId="482355638" sldId="256"/>
            <ac:spMk id="4" creationId="{00000000-0000-0000-0000-000000000000}"/>
          </ac:spMkLst>
        </pc:spChg>
        <pc:spChg chg="mod">
          <ac:chgData name="Minna Merikivi" userId="ef698e9f-5ee2-4c21-9d04-974ae5e38de1" providerId="ADAL" clId="{39F0FEC1-56DE-4A2E-BE31-85529C603FD0}" dt="2020-05-18T09:58:48.417" v="62" actId="20577"/>
          <ac:spMkLst>
            <pc:docMk/>
            <pc:sldMk cId="482355638" sldId="256"/>
            <ac:spMk id="5" creationId="{00000000-0000-0000-0000-000000000000}"/>
          </ac:spMkLst>
        </pc:spChg>
      </pc:sldChg>
      <pc:sldChg chg="addSp delSp modSp mod">
        <pc:chgData name="Minna Merikivi" userId="ef698e9f-5ee2-4c21-9d04-974ae5e38de1" providerId="ADAL" clId="{39F0FEC1-56DE-4A2E-BE31-85529C603FD0}" dt="2020-05-19T04:28:37.924" v="1401" actId="14100"/>
        <pc:sldMkLst>
          <pc:docMk/>
          <pc:sldMk cId="444040584" sldId="257"/>
        </pc:sldMkLst>
        <pc:spChg chg="mod">
          <ac:chgData name="Minna Merikivi" userId="ef698e9f-5ee2-4c21-9d04-974ae5e38de1" providerId="ADAL" clId="{39F0FEC1-56DE-4A2E-BE31-85529C603FD0}" dt="2020-05-18T10:00:27.447" v="74" actId="20577"/>
          <ac:spMkLst>
            <pc:docMk/>
            <pc:sldMk cId="444040584" sldId="257"/>
            <ac:spMk id="2" creationId="{D1581790-8B17-4ABB-9EC4-AFAD24AD9923}"/>
          </ac:spMkLst>
        </pc:spChg>
        <pc:spChg chg="del">
          <ac:chgData name="Minna Merikivi" userId="ef698e9f-5ee2-4c21-9d04-974ae5e38de1" providerId="ADAL" clId="{39F0FEC1-56DE-4A2E-BE31-85529C603FD0}" dt="2020-05-19T04:28:32.356" v="1399" actId="478"/>
          <ac:spMkLst>
            <pc:docMk/>
            <pc:sldMk cId="444040584" sldId="257"/>
            <ac:spMk id="3" creationId="{2DDD88D8-AFDA-4615-AA43-D0504CBD2F93}"/>
          </ac:spMkLst>
        </pc:spChg>
        <pc:spChg chg="mod">
          <ac:chgData name="Minna Merikivi" userId="ef698e9f-5ee2-4c21-9d04-974ae5e38de1" providerId="ADAL" clId="{39F0FEC1-56DE-4A2E-BE31-85529C603FD0}" dt="2020-05-19T04:28:37.924" v="1401" actId="14100"/>
          <ac:spMkLst>
            <pc:docMk/>
            <pc:sldMk cId="444040584" sldId="257"/>
            <ac:spMk id="4" creationId="{8B5D92B7-0C8D-4B99-BF57-C6E058DD666F}"/>
          </ac:spMkLst>
        </pc:spChg>
        <pc:spChg chg="del">
          <ac:chgData name="Minna Merikivi" userId="ef698e9f-5ee2-4c21-9d04-974ae5e38de1" providerId="ADAL" clId="{39F0FEC1-56DE-4A2E-BE31-85529C603FD0}" dt="2020-05-18T10:00:05.349" v="67" actId="478"/>
          <ac:spMkLst>
            <pc:docMk/>
            <pc:sldMk cId="444040584" sldId="257"/>
            <ac:spMk id="6" creationId="{1BA7B577-12C6-4678-9566-7BFECAE5A314}"/>
          </ac:spMkLst>
        </pc:spChg>
        <pc:spChg chg="add mod">
          <ac:chgData name="Minna Merikivi" userId="ef698e9f-5ee2-4c21-9d04-974ae5e38de1" providerId="ADAL" clId="{39F0FEC1-56DE-4A2E-BE31-85529C603FD0}" dt="2020-05-18T10:00:39.586" v="75" actId="1076"/>
          <ac:spMkLst>
            <pc:docMk/>
            <pc:sldMk cId="444040584" sldId="257"/>
            <ac:spMk id="8" creationId="{FDA4D6B8-E68C-4937-85B0-5A52F91E67ED}"/>
          </ac:spMkLst>
        </pc:spChg>
        <pc:graphicFrameChg chg="add mod">
          <ac:chgData name="Minna Merikivi" userId="ef698e9f-5ee2-4c21-9d04-974ae5e38de1" providerId="ADAL" clId="{39F0FEC1-56DE-4A2E-BE31-85529C603FD0}" dt="2020-05-18T10:20:04.026" v="286"/>
          <ac:graphicFrameMkLst>
            <pc:docMk/>
            <pc:sldMk cId="444040584" sldId="257"/>
            <ac:graphicFrameMk id="7" creationId="{1FFF3E0B-E4D4-4A9E-8381-3B53595AE963}"/>
          </ac:graphicFrameMkLst>
        </pc:graphicFrameChg>
      </pc:sldChg>
      <pc:sldChg chg="addSp delSp modSp new mod modClrScheme chgLayout">
        <pc:chgData name="Minna Merikivi" userId="ef698e9f-5ee2-4c21-9d04-974ae5e38de1" providerId="ADAL" clId="{39F0FEC1-56DE-4A2E-BE31-85529C603FD0}" dt="2020-05-19T04:28:55.110" v="1406" actId="27636"/>
        <pc:sldMkLst>
          <pc:docMk/>
          <pc:sldMk cId="1778817543" sldId="258"/>
        </pc:sldMkLst>
        <pc:spChg chg="del mod">
          <ac:chgData name="Minna Merikivi" userId="ef698e9f-5ee2-4c21-9d04-974ae5e38de1" providerId="ADAL" clId="{39F0FEC1-56DE-4A2E-BE31-85529C603FD0}" dt="2020-05-18T10:02:32.140" v="82" actId="26606"/>
          <ac:spMkLst>
            <pc:docMk/>
            <pc:sldMk cId="1778817543" sldId="258"/>
            <ac:spMk id="2" creationId="{29FA2C64-C84F-4B95-AF4B-80D30C7E0F9B}"/>
          </ac:spMkLst>
        </pc:spChg>
        <pc:spChg chg="del mod">
          <ac:chgData name="Minna Merikivi" userId="ef698e9f-5ee2-4c21-9d04-974ae5e38de1" providerId="ADAL" clId="{39F0FEC1-56DE-4A2E-BE31-85529C603FD0}" dt="2020-05-19T04:28:49.935" v="1404" actId="478"/>
          <ac:spMkLst>
            <pc:docMk/>
            <pc:sldMk cId="1778817543" sldId="258"/>
            <ac:spMk id="3" creationId="{882046BA-92B1-4948-97D8-E30C61A06188}"/>
          </ac:spMkLst>
        </pc:spChg>
        <pc:spChg chg="mod">
          <ac:chgData name="Minna Merikivi" userId="ef698e9f-5ee2-4c21-9d04-974ae5e38de1" providerId="ADAL" clId="{39F0FEC1-56DE-4A2E-BE31-85529C603FD0}" dt="2020-05-19T04:28:55.110" v="1406" actId="27636"/>
          <ac:spMkLst>
            <pc:docMk/>
            <pc:sldMk cId="1778817543" sldId="258"/>
            <ac:spMk id="4" creationId="{6410CD24-274E-46E2-A419-1FE0754B6043}"/>
          </ac:spMkLst>
        </pc:spChg>
        <pc:spChg chg="mod">
          <ac:chgData name="Minna Merikivi" userId="ef698e9f-5ee2-4c21-9d04-974ae5e38de1" providerId="ADAL" clId="{39F0FEC1-56DE-4A2E-BE31-85529C603FD0}" dt="2020-05-18T10:02:32.140" v="82" actId="26606"/>
          <ac:spMkLst>
            <pc:docMk/>
            <pc:sldMk cId="1778817543" sldId="258"/>
            <ac:spMk id="5" creationId="{2D405D88-C551-40CA-B007-CADD06076BDA}"/>
          </ac:spMkLst>
        </pc:spChg>
        <pc:spChg chg="add mod">
          <ac:chgData name="Minna Merikivi" userId="ef698e9f-5ee2-4c21-9d04-974ae5e38de1" providerId="ADAL" clId="{39F0FEC1-56DE-4A2E-BE31-85529C603FD0}" dt="2020-05-18T10:12:59.225" v="227" actId="1076"/>
          <ac:spMkLst>
            <pc:docMk/>
            <pc:sldMk cId="1778817543" sldId="258"/>
            <ac:spMk id="7" creationId="{36C451B4-D3AC-4138-B807-85BD3EB20184}"/>
          </ac:spMkLst>
        </pc:spChg>
        <pc:spChg chg="add mod">
          <ac:chgData name="Minna Merikivi" userId="ef698e9f-5ee2-4c21-9d04-974ae5e38de1" providerId="ADAL" clId="{39F0FEC1-56DE-4A2E-BE31-85529C603FD0}" dt="2020-05-18T10:03:40.797" v="86"/>
          <ac:spMkLst>
            <pc:docMk/>
            <pc:sldMk cId="1778817543" sldId="258"/>
            <ac:spMk id="9" creationId="{D4A4C7DE-A1B7-42F7-89CD-37912771E283}"/>
          </ac:spMkLst>
        </pc:spChg>
        <pc:spChg chg="add mod">
          <ac:chgData name="Minna Merikivi" userId="ef698e9f-5ee2-4c21-9d04-974ae5e38de1" providerId="ADAL" clId="{39F0FEC1-56DE-4A2E-BE31-85529C603FD0}" dt="2020-05-18T10:14:53.658" v="239" actId="120"/>
          <ac:spMkLst>
            <pc:docMk/>
            <pc:sldMk cId="1778817543" sldId="258"/>
            <ac:spMk id="10" creationId="{229A17F9-5B48-418E-ACE9-BFCFEB1204D1}"/>
          </ac:spMkLst>
        </pc:spChg>
        <pc:spChg chg="add del mod">
          <ac:chgData name="Minna Merikivi" userId="ef698e9f-5ee2-4c21-9d04-974ae5e38de1" providerId="ADAL" clId="{39F0FEC1-56DE-4A2E-BE31-85529C603FD0}" dt="2020-05-18T10:04:57.963" v="127" actId="478"/>
          <ac:spMkLst>
            <pc:docMk/>
            <pc:sldMk cId="1778817543" sldId="258"/>
            <ac:spMk id="11" creationId="{89B01A71-9892-4A9F-8946-1F2E27402086}"/>
          </ac:spMkLst>
        </pc:spChg>
        <pc:spChg chg="add mod">
          <ac:chgData name="Minna Merikivi" userId="ef698e9f-5ee2-4c21-9d04-974ae5e38de1" providerId="ADAL" clId="{39F0FEC1-56DE-4A2E-BE31-85529C603FD0}" dt="2020-05-18T10:08:50.536" v="216" actId="20577"/>
          <ac:spMkLst>
            <pc:docMk/>
            <pc:sldMk cId="1778817543" sldId="258"/>
            <ac:spMk id="12" creationId="{6688C114-9005-4BBB-998D-BC850A5ACC19}"/>
          </ac:spMkLst>
        </pc:spChg>
        <pc:grpChg chg="add mod">
          <ac:chgData name="Minna Merikivi" userId="ef698e9f-5ee2-4c21-9d04-974ae5e38de1" providerId="ADAL" clId="{39F0FEC1-56DE-4A2E-BE31-85529C603FD0}" dt="2020-05-18T10:03:49.148" v="88" actId="1076"/>
          <ac:grpSpMkLst>
            <pc:docMk/>
            <pc:sldMk cId="1778817543" sldId="258"/>
            <ac:grpSpMk id="8" creationId="{7978C0D7-C6A7-45DB-B402-A88710EF30A7}"/>
          </ac:grpSpMkLst>
        </pc:grpChg>
        <pc:picChg chg="add del mod ord">
          <ac:chgData name="Minna Merikivi" userId="ef698e9f-5ee2-4c21-9d04-974ae5e38de1" providerId="ADAL" clId="{39F0FEC1-56DE-4A2E-BE31-85529C603FD0}" dt="2020-05-18T10:03:44.448" v="87" actId="478"/>
          <ac:picMkLst>
            <pc:docMk/>
            <pc:sldMk cId="1778817543" sldId="258"/>
            <ac:picMk id="6" creationId="{13FDE0B3-F50D-4CD6-85F0-A677EC173387}"/>
          </ac:picMkLst>
        </pc:picChg>
        <pc:picChg chg="add mod">
          <ac:chgData name="Minna Merikivi" userId="ef698e9f-5ee2-4c21-9d04-974ae5e38de1" providerId="ADAL" clId="{39F0FEC1-56DE-4A2E-BE31-85529C603FD0}" dt="2020-05-18T10:13:52.476" v="233" actId="1076"/>
          <ac:picMkLst>
            <pc:docMk/>
            <pc:sldMk cId="1778817543" sldId="258"/>
            <ac:picMk id="13" creationId="{F719BFB6-A2C2-48F5-848C-49C8A0526E81}"/>
          </ac:picMkLst>
        </pc:picChg>
        <pc:picChg chg="add mod">
          <ac:chgData name="Minna Merikivi" userId="ef698e9f-5ee2-4c21-9d04-974ae5e38de1" providerId="ADAL" clId="{39F0FEC1-56DE-4A2E-BE31-85529C603FD0}" dt="2020-05-18T10:13:35.696" v="232" actId="1076"/>
          <ac:picMkLst>
            <pc:docMk/>
            <pc:sldMk cId="1778817543" sldId="258"/>
            <ac:picMk id="16" creationId="{2E65B729-A67D-46A6-B747-3160C7244840}"/>
          </ac:picMkLst>
        </pc:picChg>
        <pc:cxnChg chg="add mod">
          <ac:chgData name="Minna Merikivi" userId="ef698e9f-5ee2-4c21-9d04-974ae5e38de1" providerId="ADAL" clId="{39F0FEC1-56DE-4A2E-BE31-85529C603FD0}" dt="2020-05-18T10:13:14.729" v="229" actId="14100"/>
          <ac:cxnSpMkLst>
            <pc:docMk/>
            <pc:sldMk cId="1778817543" sldId="258"/>
            <ac:cxnSpMk id="15" creationId="{D2C096A4-86A0-42BE-B454-F8CB7D408992}"/>
          </ac:cxnSpMkLst>
        </pc:cxnChg>
      </pc:sldChg>
      <pc:sldChg chg="del">
        <pc:chgData name="Minna Merikivi" userId="ef698e9f-5ee2-4c21-9d04-974ae5e38de1" providerId="ADAL" clId="{39F0FEC1-56DE-4A2E-BE31-85529C603FD0}" dt="2020-05-18T10:01:14.051" v="77" actId="2696"/>
        <pc:sldMkLst>
          <pc:docMk/>
          <pc:sldMk cId="3932930277" sldId="258"/>
        </pc:sldMkLst>
      </pc:sldChg>
      <pc:sldChg chg="del">
        <pc:chgData name="Minna Merikivi" userId="ef698e9f-5ee2-4c21-9d04-974ae5e38de1" providerId="ADAL" clId="{39F0FEC1-56DE-4A2E-BE31-85529C603FD0}" dt="2020-05-18T10:01:17.364" v="78" actId="2696"/>
        <pc:sldMkLst>
          <pc:docMk/>
          <pc:sldMk cId="1043528268" sldId="259"/>
        </pc:sldMkLst>
      </pc:sldChg>
      <pc:sldChg chg="addSp delSp modSp new mod">
        <pc:chgData name="Minna Merikivi" userId="ef698e9f-5ee2-4c21-9d04-974ae5e38de1" providerId="ADAL" clId="{39F0FEC1-56DE-4A2E-BE31-85529C603FD0}" dt="2020-05-19T04:29:13.383" v="1412" actId="478"/>
        <pc:sldMkLst>
          <pc:docMk/>
          <pc:sldMk cId="2451469624" sldId="259"/>
        </pc:sldMkLst>
        <pc:spChg chg="del mod">
          <ac:chgData name="Minna Merikivi" userId="ef698e9f-5ee2-4c21-9d04-974ae5e38de1" providerId="ADAL" clId="{39F0FEC1-56DE-4A2E-BE31-85529C603FD0}" dt="2020-05-19T04:29:13.383" v="1412" actId="478"/>
          <ac:spMkLst>
            <pc:docMk/>
            <pc:sldMk cId="2451469624" sldId="259"/>
            <ac:spMk id="2" creationId="{278B88E4-EB9B-4064-807A-13762CAF6A3D}"/>
          </ac:spMkLst>
        </pc:spChg>
        <pc:spChg chg="mod">
          <ac:chgData name="Minna Merikivi" userId="ef698e9f-5ee2-4c21-9d04-974ae5e38de1" providerId="ADAL" clId="{39F0FEC1-56DE-4A2E-BE31-85529C603FD0}" dt="2020-05-19T04:29:10.572" v="1410" actId="14100"/>
          <ac:spMkLst>
            <pc:docMk/>
            <pc:sldMk cId="2451469624" sldId="259"/>
            <ac:spMk id="3" creationId="{A227C225-9A20-47C8-8C42-30BFE35FAD73}"/>
          </ac:spMkLst>
        </pc:spChg>
        <pc:spChg chg="mod">
          <ac:chgData name="Minna Merikivi" userId="ef698e9f-5ee2-4c21-9d04-974ae5e38de1" providerId="ADAL" clId="{39F0FEC1-56DE-4A2E-BE31-85529C603FD0}" dt="2020-05-18T10:14:20.011" v="235"/>
          <ac:spMkLst>
            <pc:docMk/>
            <pc:sldMk cId="2451469624" sldId="259"/>
            <ac:spMk id="6" creationId="{1190BAA1-CF96-4C43-A7B5-E22AAAC7E859}"/>
          </ac:spMkLst>
        </pc:spChg>
        <pc:spChg chg="mod">
          <ac:chgData name="Minna Merikivi" userId="ef698e9f-5ee2-4c21-9d04-974ae5e38de1" providerId="ADAL" clId="{39F0FEC1-56DE-4A2E-BE31-85529C603FD0}" dt="2020-05-18T10:14:44.109" v="237" actId="120"/>
          <ac:spMkLst>
            <pc:docMk/>
            <pc:sldMk cId="2451469624" sldId="259"/>
            <ac:spMk id="7" creationId="{8C004031-5A56-4CC3-90C2-EE11E539D261}"/>
          </ac:spMkLst>
        </pc:spChg>
        <pc:spChg chg="add mod">
          <ac:chgData name="Minna Merikivi" userId="ef698e9f-5ee2-4c21-9d04-974ae5e38de1" providerId="ADAL" clId="{39F0FEC1-56DE-4A2E-BE31-85529C603FD0}" dt="2020-05-18T10:19:01.107" v="285" actId="20577"/>
          <ac:spMkLst>
            <pc:docMk/>
            <pc:sldMk cId="2451469624" sldId="259"/>
            <ac:spMk id="9" creationId="{A190B251-1FBA-4869-8E64-B2A50752704D}"/>
          </ac:spMkLst>
        </pc:spChg>
        <pc:grpChg chg="add mod">
          <ac:chgData name="Minna Merikivi" userId="ef698e9f-5ee2-4c21-9d04-974ae5e38de1" providerId="ADAL" clId="{39F0FEC1-56DE-4A2E-BE31-85529C603FD0}" dt="2020-05-18T10:14:20.011" v="235"/>
          <ac:grpSpMkLst>
            <pc:docMk/>
            <pc:sldMk cId="2451469624" sldId="259"/>
            <ac:grpSpMk id="5" creationId="{BE9B96FD-60B8-4F3D-90E8-BEA1B107CF5C}"/>
          </ac:grpSpMkLst>
        </pc:grpChg>
        <pc:picChg chg="add mod">
          <ac:chgData name="Minna Merikivi" userId="ef698e9f-5ee2-4c21-9d04-974ae5e38de1" providerId="ADAL" clId="{39F0FEC1-56DE-4A2E-BE31-85529C603FD0}" dt="2020-05-18T10:17:22.521" v="242" actId="1076"/>
          <ac:picMkLst>
            <pc:docMk/>
            <pc:sldMk cId="2451469624" sldId="259"/>
            <ac:picMk id="8" creationId="{B8A9E6A0-3D87-403D-8243-9164297F0041}"/>
          </ac:picMkLst>
        </pc:picChg>
      </pc:sldChg>
      <pc:sldChg chg="addSp delSp modSp new mod">
        <pc:chgData name="Minna Merikivi" userId="ef698e9f-5ee2-4c21-9d04-974ae5e38de1" providerId="ADAL" clId="{39F0FEC1-56DE-4A2E-BE31-85529C603FD0}" dt="2020-05-19T04:29:26.111" v="1416" actId="478"/>
        <pc:sldMkLst>
          <pc:docMk/>
          <pc:sldMk cId="1120639353" sldId="260"/>
        </pc:sldMkLst>
        <pc:spChg chg="del mod">
          <ac:chgData name="Minna Merikivi" userId="ef698e9f-5ee2-4c21-9d04-974ae5e38de1" providerId="ADAL" clId="{39F0FEC1-56DE-4A2E-BE31-85529C603FD0}" dt="2020-05-19T04:29:26.111" v="1416" actId="478"/>
          <ac:spMkLst>
            <pc:docMk/>
            <pc:sldMk cId="1120639353" sldId="260"/>
            <ac:spMk id="2" creationId="{6BF19D22-5D36-450C-AE70-446226AA4A59}"/>
          </ac:spMkLst>
        </pc:spChg>
        <pc:spChg chg="mod">
          <ac:chgData name="Minna Merikivi" userId="ef698e9f-5ee2-4c21-9d04-974ae5e38de1" providerId="ADAL" clId="{39F0FEC1-56DE-4A2E-BE31-85529C603FD0}" dt="2020-05-19T04:29:21.261" v="1414" actId="14100"/>
          <ac:spMkLst>
            <pc:docMk/>
            <pc:sldMk cId="1120639353" sldId="260"/>
            <ac:spMk id="3" creationId="{5483854B-C995-4CCD-8990-BC366D5C63CE}"/>
          </ac:spMkLst>
        </pc:spChg>
        <pc:spChg chg="add mod">
          <ac:chgData name="Minna Merikivi" userId="ef698e9f-5ee2-4c21-9d04-974ae5e38de1" providerId="ADAL" clId="{39F0FEC1-56DE-4A2E-BE31-85529C603FD0}" dt="2020-05-18T10:20:17.986" v="288"/>
          <ac:spMkLst>
            <pc:docMk/>
            <pc:sldMk cId="1120639353" sldId="260"/>
            <ac:spMk id="6" creationId="{20005EB6-D493-40BF-A0E1-A1C2B8E1239B}"/>
          </ac:spMkLst>
        </pc:spChg>
        <pc:spChg chg="add mod">
          <ac:chgData name="Minna Merikivi" userId="ef698e9f-5ee2-4c21-9d04-974ae5e38de1" providerId="ADAL" clId="{39F0FEC1-56DE-4A2E-BE31-85529C603FD0}" dt="2020-05-18T10:20:17.986" v="288"/>
          <ac:spMkLst>
            <pc:docMk/>
            <pc:sldMk cId="1120639353" sldId="260"/>
            <ac:spMk id="7" creationId="{A5765407-D331-405D-B320-2F4157B7E2CB}"/>
          </ac:spMkLst>
        </pc:spChg>
        <pc:grpChg chg="add mod">
          <ac:chgData name="Minna Merikivi" userId="ef698e9f-5ee2-4c21-9d04-974ae5e38de1" providerId="ADAL" clId="{39F0FEC1-56DE-4A2E-BE31-85529C603FD0}" dt="2020-05-18T10:20:22.690" v="289" actId="1076"/>
          <ac:grpSpMkLst>
            <pc:docMk/>
            <pc:sldMk cId="1120639353" sldId="260"/>
            <ac:grpSpMk id="5" creationId="{E0E414FD-FCC9-432E-9900-B91CA3FAD0BA}"/>
          </ac:grpSpMkLst>
        </pc:grpChg>
        <pc:picChg chg="add mod">
          <ac:chgData name="Minna Merikivi" userId="ef698e9f-5ee2-4c21-9d04-974ae5e38de1" providerId="ADAL" clId="{39F0FEC1-56DE-4A2E-BE31-85529C603FD0}" dt="2020-05-18T10:22:13.855" v="300" actId="1076"/>
          <ac:picMkLst>
            <pc:docMk/>
            <pc:sldMk cId="1120639353" sldId="260"/>
            <ac:picMk id="8" creationId="{6E9180C2-8E74-4D05-8419-AA0B27F4C86F}"/>
          </ac:picMkLst>
        </pc:picChg>
        <pc:picChg chg="add mod">
          <ac:chgData name="Minna Merikivi" userId="ef698e9f-5ee2-4c21-9d04-974ae5e38de1" providerId="ADAL" clId="{39F0FEC1-56DE-4A2E-BE31-85529C603FD0}" dt="2020-05-18T10:22:08.271" v="298" actId="1076"/>
          <ac:picMkLst>
            <pc:docMk/>
            <pc:sldMk cId="1120639353" sldId="260"/>
            <ac:picMk id="9" creationId="{65C3645B-6265-451A-AA55-6EFA95E5E76D}"/>
          </ac:picMkLst>
        </pc:picChg>
      </pc:sldChg>
      <pc:sldChg chg="addSp delSp modSp new mod">
        <pc:chgData name="Minna Merikivi" userId="ef698e9f-5ee2-4c21-9d04-974ae5e38de1" providerId="ADAL" clId="{39F0FEC1-56DE-4A2E-BE31-85529C603FD0}" dt="2020-05-19T04:36:29.950" v="1442" actId="1076"/>
        <pc:sldMkLst>
          <pc:docMk/>
          <pc:sldMk cId="2404077330" sldId="261"/>
        </pc:sldMkLst>
        <pc:spChg chg="del">
          <ac:chgData name="Minna Merikivi" userId="ef698e9f-5ee2-4c21-9d04-974ae5e38de1" providerId="ADAL" clId="{39F0FEC1-56DE-4A2E-BE31-85529C603FD0}" dt="2020-05-19T04:29:32.492" v="1417" actId="478"/>
          <ac:spMkLst>
            <pc:docMk/>
            <pc:sldMk cId="2404077330" sldId="261"/>
            <ac:spMk id="2" creationId="{57A661E1-9322-422B-BA39-E961DB1FE13F}"/>
          </ac:spMkLst>
        </pc:spChg>
        <pc:spChg chg="mod">
          <ac:chgData name="Minna Merikivi" userId="ef698e9f-5ee2-4c21-9d04-974ae5e38de1" providerId="ADAL" clId="{39F0FEC1-56DE-4A2E-BE31-85529C603FD0}" dt="2020-05-19T04:29:37.083" v="1419" actId="14100"/>
          <ac:spMkLst>
            <pc:docMk/>
            <pc:sldMk cId="2404077330" sldId="261"/>
            <ac:spMk id="3" creationId="{23428409-0869-41A1-80D0-483061AEF06D}"/>
          </ac:spMkLst>
        </pc:spChg>
        <pc:spChg chg="add mod">
          <ac:chgData name="Minna Merikivi" userId="ef698e9f-5ee2-4c21-9d04-974ae5e38de1" providerId="ADAL" clId="{39F0FEC1-56DE-4A2E-BE31-85529C603FD0}" dt="2020-05-18T10:22:58.059" v="303"/>
          <ac:spMkLst>
            <pc:docMk/>
            <pc:sldMk cId="2404077330" sldId="261"/>
            <ac:spMk id="7" creationId="{6BFA32CA-7C13-4610-AEA9-36FFD8FCCFEB}"/>
          </ac:spMkLst>
        </pc:spChg>
        <pc:spChg chg="add mod">
          <ac:chgData name="Minna Merikivi" userId="ef698e9f-5ee2-4c21-9d04-974ae5e38de1" providerId="ADAL" clId="{39F0FEC1-56DE-4A2E-BE31-85529C603FD0}" dt="2020-05-18T10:22:58.059" v="303"/>
          <ac:spMkLst>
            <pc:docMk/>
            <pc:sldMk cId="2404077330" sldId="261"/>
            <ac:spMk id="8" creationId="{8575B98D-554E-444A-9942-1BA23C6854C3}"/>
          </ac:spMkLst>
        </pc:spChg>
        <pc:spChg chg="add mod">
          <ac:chgData name="Minna Merikivi" userId="ef698e9f-5ee2-4c21-9d04-974ae5e38de1" providerId="ADAL" clId="{39F0FEC1-56DE-4A2E-BE31-85529C603FD0}" dt="2020-05-19T04:34:32.382" v="1440" actId="20577"/>
          <ac:spMkLst>
            <pc:docMk/>
            <pc:sldMk cId="2404077330" sldId="261"/>
            <ac:spMk id="9" creationId="{1260CBE0-77F3-4A1C-83A0-26CF40135B25}"/>
          </ac:spMkLst>
        </pc:spChg>
        <pc:spChg chg="add mod">
          <ac:chgData name="Minna Merikivi" userId="ef698e9f-5ee2-4c21-9d04-974ae5e38de1" providerId="ADAL" clId="{39F0FEC1-56DE-4A2E-BE31-85529C603FD0}" dt="2020-05-19T04:33:48.921" v="1437" actId="1076"/>
          <ac:spMkLst>
            <pc:docMk/>
            <pc:sldMk cId="2404077330" sldId="261"/>
            <ac:spMk id="10" creationId="{1A12F162-524E-47CE-AC1B-C316DDE45050}"/>
          </ac:spMkLst>
        </pc:spChg>
        <pc:grpChg chg="add mod">
          <ac:chgData name="Minna Merikivi" userId="ef698e9f-5ee2-4c21-9d04-974ae5e38de1" providerId="ADAL" clId="{39F0FEC1-56DE-4A2E-BE31-85529C603FD0}" dt="2020-05-18T10:23:02.887" v="304" actId="1076"/>
          <ac:grpSpMkLst>
            <pc:docMk/>
            <pc:sldMk cId="2404077330" sldId="261"/>
            <ac:grpSpMk id="6" creationId="{DA283FC9-BCC1-4E59-8112-8B893991B23A}"/>
          </ac:grpSpMkLst>
        </pc:grpChg>
        <pc:picChg chg="add mod">
          <ac:chgData name="Minna Merikivi" userId="ef698e9f-5ee2-4c21-9d04-974ae5e38de1" providerId="ADAL" clId="{39F0FEC1-56DE-4A2E-BE31-85529C603FD0}" dt="2020-05-18T10:37:37.805" v="730" actId="1076"/>
          <ac:picMkLst>
            <pc:docMk/>
            <pc:sldMk cId="2404077330" sldId="261"/>
            <ac:picMk id="5" creationId="{947E67B3-EE30-4BA6-A729-D90772353E72}"/>
          </ac:picMkLst>
        </pc:picChg>
        <pc:picChg chg="add mod">
          <ac:chgData name="Minna Merikivi" userId="ef698e9f-5ee2-4c21-9d04-974ae5e38de1" providerId="ADAL" clId="{39F0FEC1-56DE-4A2E-BE31-85529C603FD0}" dt="2020-05-19T04:36:29.950" v="1442" actId="1076"/>
          <ac:picMkLst>
            <pc:docMk/>
            <pc:sldMk cId="2404077330" sldId="261"/>
            <ac:picMk id="11" creationId="{91F90071-6640-4225-87F1-D7AF3E791516}"/>
          </ac:picMkLst>
        </pc:picChg>
      </pc:sldChg>
      <pc:sldChg chg="addSp delSp modSp add mod">
        <pc:chgData name="Minna Merikivi" userId="ef698e9f-5ee2-4c21-9d04-974ae5e38de1" providerId="ADAL" clId="{39F0FEC1-56DE-4A2E-BE31-85529C603FD0}" dt="2020-05-19T04:29:47.156" v="1422" actId="14100"/>
        <pc:sldMkLst>
          <pc:docMk/>
          <pc:sldMk cId="495502343" sldId="262"/>
        </pc:sldMkLst>
        <pc:spChg chg="del">
          <ac:chgData name="Minna Merikivi" userId="ef698e9f-5ee2-4c21-9d04-974ae5e38de1" providerId="ADAL" clId="{39F0FEC1-56DE-4A2E-BE31-85529C603FD0}" dt="2020-05-19T04:29:44.977" v="1421" actId="478"/>
          <ac:spMkLst>
            <pc:docMk/>
            <pc:sldMk cId="495502343" sldId="262"/>
            <ac:spMk id="2" creationId="{57A661E1-9322-422B-BA39-E961DB1FE13F}"/>
          </ac:spMkLst>
        </pc:spChg>
        <pc:spChg chg="mod">
          <ac:chgData name="Minna Merikivi" userId="ef698e9f-5ee2-4c21-9d04-974ae5e38de1" providerId="ADAL" clId="{39F0FEC1-56DE-4A2E-BE31-85529C603FD0}" dt="2020-05-19T04:29:47.156" v="1422" actId="14100"/>
          <ac:spMkLst>
            <pc:docMk/>
            <pc:sldMk cId="495502343" sldId="262"/>
            <ac:spMk id="3" creationId="{23428409-0869-41A1-80D0-483061AEF06D}"/>
          </ac:spMkLst>
        </pc:spChg>
        <pc:spChg chg="del">
          <ac:chgData name="Minna Merikivi" userId="ef698e9f-5ee2-4c21-9d04-974ae5e38de1" providerId="ADAL" clId="{39F0FEC1-56DE-4A2E-BE31-85529C603FD0}" dt="2020-05-18T10:40:57.498" v="737" actId="478"/>
          <ac:spMkLst>
            <pc:docMk/>
            <pc:sldMk cId="495502343" sldId="262"/>
            <ac:spMk id="9" creationId="{1260CBE0-77F3-4A1C-83A0-26CF40135B25}"/>
          </ac:spMkLst>
        </pc:spChg>
        <pc:spChg chg="del">
          <ac:chgData name="Minna Merikivi" userId="ef698e9f-5ee2-4c21-9d04-974ae5e38de1" providerId="ADAL" clId="{39F0FEC1-56DE-4A2E-BE31-85529C603FD0}" dt="2020-05-18T10:41:01.948" v="738" actId="478"/>
          <ac:spMkLst>
            <pc:docMk/>
            <pc:sldMk cId="495502343" sldId="262"/>
            <ac:spMk id="10" creationId="{1A12F162-524E-47CE-AC1B-C316DDE45050}"/>
          </ac:spMkLst>
        </pc:spChg>
        <pc:spChg chg="add mod">
          <ac:chgData name="Minna Merikivi" userId="ef698e9f-5ee2-4c21-9d04-974ae5e38de1" providerId="ADAL" clId="{39F0FEC1-56DE-4A2E-BE31-85529C603FD0}" dt="2020-05-18T10:51:58.715" v="1080" actId="20577"/>
          <ac:spMkLst>
            <pc:docMk/>
            <pc:sldMk cId="495502343" sldId="262"/>
            <ac:spMk id="12" creationId="{1C41CB38-646A-4A2A-A7C8-38AB1EA737A0}"/>
          </ac:spMkLst>
        </pc:spChg>
        <pc:picChg chg="add mod">
          <ac:chgData name="Minna Merikivi" userId="ef698e9f-5ee2-4c21-9d04-974ae5e38de1" providerId="ADAL" clId="{39F0FEC1-56DE-4A2E-BE31-85529C603FD0}" dt="2020-05-18T10:43:12.588" v="783" actId="1076"/>
          <ac:picMkLst>
            <pc:docMk/>
            <pc:sldMk cId="495502343" sldId="262"/>
            <ac:picMk id="11" creationId="{C44235F6-7CE3-4B16-ABB5-6E29ECC8C9F1}"/>
          </ac:picMkLst>
        </pc:picChg>
        <pc:picChg chg="add mod">
          <ac:chgData name="Minna Merikivi" userId="ef698e9f-5ee2-4c21-9d04-974ae5e38de1" providerId="ADAL" clId="{39F0FEC1-56DE-4A2E-BE31-85529C603FD0}" dt="2020-05-18T10:52:42.822" v="1082" actId="1076"/>
          <ac:picMkLst>
            <pc:docMk/>
            <pc:sldMk cId="495502343" sldId="262"/>
            <ac:picMk id="13" creationId="{1E101781-6327-4289-9489-A53D289941C3}"/>
          </ac:picMkLst>
        </pc:picChg>
      </pc:sldChg>
      <pc:sldChg chg="addSp delSp modSp add mod">
        <pc:chgData name="Minna Merikivi" userId="ef698e9f-5ee2-4c21-9d04-974ae5e38de1" providerId="ADAL" clId="{39F0FEC1-56DE-4A2E-BE31-85529C603FD0}" dt="2020-05-19T04:29:58.961" v="1425"/>
        <pc:sldMkLst>
          <pc:docMk/>
          <pc:sldMk cId="1501914672" sldId="263"/>
        </pc:sldMkLst>
        <pc:spChg chg="del">
          <ac:chgData name="Minna Merikivi" userId="ef698e9f-5ee2-4c21-9d04-974ae5e38de1" providerId="ADAL" clId="{39F0FEC1-56DE-4A2E-BE31-85529C603FD0}" dt="2020-05-19T04:29:53.135" v="1423" actId="478"/>
          <ac:spMkLst>
            <pc:docMk/>
            <pc:sldMk cId="1501914672" sldId="263"/>
            <ac:spMk id="2" creationId="{57A661E1-9322-422B-BA39-E961DB1FE13F}"/>
          </ac:spMkLst>
        </pc:spChg>
        <pc:spChg chg="mod">
          <ac:chgData name="Minna Merikivi" userId="ef698e9f-5ee2-4c21-9d04-974ae5e38de1" providerId="ADAL" clId="{39F0FEC1-56DE-4A2E-BE31-85529C603FD0}" dt="2020-05-19T04:29:58.961" v="1425"/>
          <ac:spMkLst>
            <pc:docMk/>
            <pc:sldMk cId="1501914672" sldId="263"/>
            <ac:spMk id="3" creationId="{23428409-0869-41A1-80D0-483061AEF06D}"/>
          </ac:spMkLst>
        </pc:spChg>
        <pc:spChg chg="mod">
          <ac:chgData name="Minna Merikivi" userId="ef698e9f-5ee2-4c21-9d04-974ae5e38de1" providerId="ADAL" clId="{39F0FEC1-56DE-4A2E-BE31-85529C603FD0}" dt="2020-05-18T10:56:57.022" v="1117" actId="20577"/>
          <ac:spMkLst>
            <pc:docMk/>
            <pc:sldMk cId="1501914672" sldId="263"/>
            <ac:spMk id="12" creationId="{1C41CB38-646A-4A2A-A7C8-38AB1EA737A0}"/>
          </ac:spMkLst>
        </pc:spChg>
        <pc:picChg chg="add mod">
          <ac:chgData name="Minna Merikivi" userId="ef698e9f-5ee2-4c21-9d04-974ae5e38de1" providerId="ADAL" clId="{39F0FEC1-56DE-4A2E-BE31-85529C603FD0}" dt="2020-05-18T10:55:31.259" v="1098" actId="1076"/>
          <ac:picMkLst>
            <pc:docMk/>
            <pc:sldMk cId="1501914672" sldId="263"/>
            <ac:picMk id="9" creationId="{DF713F5D-6D52-46A6-9F92-EB7781E25ED4}"/>
          </ac:picMkLst>
        </pc:picChg>
        <pc:picChg chg="add del mod">
          <ac:chgData name="Minna Merikivi" userId="ef698e9f-5ee2-4c21-9d04-974ae5e38de1" providerId="ADAL" clId="{39F0FEC1-56DE-4A2E-BE31-85529C603FD0}" dt="2020-05-18T10:55:13.788" v="1094" actId="478"/>
          <ac:picMkLst>
            <pc:docMk/>
            <pc:sldMk cId="1501914672" sldId="263"/>
            <ac:picMk id="10" creationId="{D09EE640-51DA-4CBB-9791-706DCA9B07D2}"/>
          </ac:picMkLst>
        </pc:picChg>
        <pc:picChg chg="del">
          <ac:chgData name="Minna Merikivi" userId="ef698e9f-5ee2-4c21-9d04-974ae5e38de1" providerId="ADAL" clId="{39F0FEC1-56DE-4A2E-BE31-85529C603FD0}" dt="2020-05-18T10:45:24.288" v="785" actId="478"/>
          <ac:picMkLst>
            <pc:docMk/>
            <pc:sldMk cId="1501914672" sldId="263"/>
            <ac:picMk id="11" creationId="{C44235F6-7CE3-4B16-ABB5-6E29ECC8C9F1}"/>
          </ac:picMkLst>
        </pc:picChg>
        <pc:picChg chg="add mod">
          <ac:chgData name="Minna Merikivi" userId="ef698e9f-5ee2-4c21-9d04-974ae5e38de1" providerId="ADAL" clId="{39F0FEC1-56DE-4A2E-BE31-85529C603FD0}" dt="2020-05-18T10:49:31.638" v="1039" actId="1076"/>
          <ac:picMkLst>
            <pc:docMk/>
            <pc:sldMk cId="1501914672" sldId="263"/>
            <ac:picMk id="13" creationId="{FD17D7F3-101A-44E4-90DC-DFD8D72048D2}"/>
          </ac:picMkLst>
        </pc:picChg>
        <pc:picChg chg="add mod">
          <ac:chgData name="Minna Merikivi" userId="ef698e9f-5ee2-4c21-9d04-974ae5e38de1" providerId="ADAL" clId="{39F0FEC1-56DE-4A2E-BE31-85529C603FD0}" dt="2020-05-18T10:50:52.537" v="1044" actId="1076"/>
          <ac:picMkLst>
            <pc:docMk/>
            <pc:sldMk cId="1501914672" sldId="263"/>
            <ac:picMk id="14" creationId="{4F0121DE-7CF9-4089-8658-3AE5453BF74D}"/>
          </ac:picMkLst>
        </pc:picChg>
        <pc:picChg chg="add mod">
          <ac:chgData name="Minna Merikivi" userId="ef698e9f-5ee2-4c21-9d04-974ae5e38de1" providerId="ADAL" clId="{39F0FEC1-56DE-4A2E-BE31-85529C603FD0}" dt="2020-05-18T10:55:39.172" v="1100" actId="1076"/>
          <ac:picMkLst>
            <pc:docMk/>
            <pc:sldMk cId="1501914672" sldId="263"/>
            <ac:picMk id="15" creationId="{8F6D1AC0-359B-48EB-A17E-AB4886026FF0}"/>
          </ac:picMkLst>
        </pc:picChg>
      </pc:sldChg>
      <pc:sldChg chg="addSp delSp modSp add mod">
        <pc:chgData name="Minna Merikivi" userId="ef698e9f-5ee2-4c21-9d04-974ae5e38de1" providerId="ADAL" clId="{39F0FEC1-56DE-4A2E-BE31-85529C603FD0}" dt="2020-05-19T04:39:48.687" v="1453" actId="1076"/>
        <pc:sldMkLst>
          <pc:docMk/>
          <pc:sldMk cId="696614195" sldId="264"/>
        </pc:sldMkLst>
        <pc:spChg chg="del">
          <ac:chgData name="Minna Merikivi" userId="ef698e9f-5ee2-4c21-9d04-974ae5e38de1" providerId="ADAL" clId="{39F0FEC1-56DE-4A2E-BE31-85529C603FD0}" dt="2020-05-19T04:30:03.812" v="1426" actId="478"/>
          <ac:spMkLst>
            <pc:docMk/>
            <pc:sldMk cId="696614195" sldId="264"/>
            <ac:spMk id="2" creationId="{57A661E1-9322-422B-BA39-E961DB1FE13F}"/>
          </ac:spMkLst>
        </pc:spChg>
        <pc:spChg chg="mod">
          <ac:chgData name="Minna Merikivi" userId="ef698e9f-5ee2-4c21-9d04-974ae5e38de1" providerId="ADAL" clId="{39F0FEC1-56DE-4A2E-BE31-85529C603FD0}" dt="2020-05-19T04:30:08.911" v="1428"/>
          <ac:spMkLst>
            <pc:docMk/>
            <pc:sldMk cId="696614195" sldId="264"/>
            <ac:spMk id="3" creationId="{23428409-0869-41A1-80D0-483061AEF06D}"/>
          </ac:spMkLst>
        </pc:spChg>
        <pc:spChg chg="mod">
          <ac:chgData name="Minna Merikivi" userId="ef698e9f-5ee2-4c21-9d04-974ae5e38de1" providerId="ADAL" clId="{39F0FEC1-56DE-4A2E-BE31-85529C603FD0}" dt="2020-05-19T04:38:32.583" v="1447" actId="1076"/>
          <ac:spMkLst>
            <pc:docMk/>
            <pc:sldMk cId="696614195" sldId="264"/>
            <ac:spMk id="12" creationId="{1C41CB38-646A-4A2A-A7C8-38AB1EA737A0}"/>
          </ac:spMkLst>
        </pc:spChg>
        <pc:picChg chg="del">
          <ac:chgData name="Minna Merikivi" userId="ef698e9f-5ee2-4c21-9d04-974ae5e38de1" providerId="ADAL" clId="{39F0FEC1-56DE-4A2E-BE31-85529C603FD0}" dt="2020-05-18T10:59:29.422" v="1119" actId="478"/>
          <ac:picMkLst>
            <pc:docMk/>
            <pc:sldMk cId="696614195" sldId="264"/>
            <ac:picMk id="9" creationId="{DF713F5D-6D52-46A6-9F92-EB7781E25ED4}"/>
          </ac:picMkLst>
        </pc:picChg>
        <pc:picChg chg="add mod">
          <ac:chgData name="Minna Merikivi" userId="ef698e9f-5ee2-4c21-9d04-974ae5e38de1" providerId="ADAL" clId="{39F0FEC1-56DE-4A2E-BE31-85529C603FD0}" dt="2020-05-19T04:38:35.120" v="1448" actId="1076"/>
          <ac:picMkLst>
            <pc:docMk/>
            <pc:sldMk cId="696614195" sldId="264"/>
            <ac:picMk id="10" creationId="{A641E5AB-B99E-4D8A-91EA-6963BF4DAEB6}"/>
          </ac:picMkLst>
        </pc:picChg>
        <pc:picChg chg="add mod">
          <ac:chgData name="Minna Merikivi" userId="ef698e9f-5ee2-4c21-9d04-974ae5e38de1" providerId="ADAL" clId="{39F0FEC1-56DE-4A2E-BE31-85529C603FD0}" dt="2020-05-19T04:39:30.208" v="1452" actId="1076"/>
          <ac:picMkLst>
            <pc:docMk/>
            <pc:sldMk cId="696614195" sldId="264"/>
            <ac:picMk id="11" creationId="{D083676F-F380-478A-BD39-46680A808DCC}"/>
          </ac:picMkLst>
        </pc:picChg>
        <pc:picChg chg="del">
          <ac:chgData name="Minna Merikivi" userId="ef698e9f-5ee2-4c21-9d04-974ae5e38de1" providerId="ADAL" clId="{39F0FEC1-56DE-4A2E-BE31-85529C603FD0}" dt="2020-05-18T10:59:34.272" v="1122" actId="478"/>
          <ac:picMkLst>
            <pc:docMk/>
            <pc:sldMk cId="696614195" sldId="264"/>
            <ac:picMk id="13" creationId="{FD17D7F3-101A-44E4-90DC-DFD8D72048D2}"/>
          </ac:picMkLst>
        </pc:picChg>
        <pc:picChg chg="del">
          <ac:chgData name="Minna Merikivi" userId="ef698e9f-5ee2-4c21-9d04-974ae5e38de1" providerId="ADAL" clId="{39F0FEC1-56DE-4A2E-BE31-85529C603FD0}" dt="2020-05-18T10:59:35.272" v="1123" actId="478"/>
          <ac:picMkLst>
            <pc:docMk/>
            <pc:sldMk cId="696614195" sldId="264"/>
            <ac:picMk id="14" creationId="{4F0121DE-7CF9-4089-8658-3AE5453BF74D}"/>
          </ac:picMkLst>
        </pc:picChg>
        <pc:picChg chg="del">
          <ac:chgData name="Minna Merikivi" userId="ef698e9f-5ee2-4c21-9d04-974ae5e38de1" providerId="ADAL" clId="{39F0FEC1-56DE-4A2E-BE31-85529C603FD0}" dt="2020-05-18T10:59:30.589" v="1120" actId="478"/>
          <ac:picMkLst>
            <pc:docMk/>
            <pc:sldMk cId="696614195" sldId="264"/>
            <ac:picMk id="15" creationId="{8F6D1AC0-359B-48EB-A17E-AB4886026FF0}"/>
          </ac:picMkLst>
        </pc:picChg>
        <pc:picChg chg="add del mod">
          <ac:chgData name="Minna Merikivi" userId="ef698e9f-5ee2-4c21-9d04-974ae5e38de1" providerId="ADAL" clId="{39F0FEC1-56DE-4A2E-BE31-85529C603FD0}" dt="2020-05-19T04:38:17.283" v="1443" actId="478"/>
          <ac:picMkLst>
            <pc:docMk/>
            <pc:sldMk cId="696614195" sldId="264"/>
            <ac:picMk id="16" creationId="{1C607036-20A8-4CEE-8365-E9EFF9CC2D7B}"/>
          </ac:picMkLst>
        </pc:picChg>
        <pc:picChg chg="add mod">
          <ac:chgData name="Minna Merikivi" userId="ef698e9f-5ee2-4c21-9d04-974ae5e38de1" providerId="ADAL" clId="{39F0FEC1-56DE-4A2E-BE31-85529C603FD0}" dt="2020-05-19T04:39:48.687" v="1453" actId="1076"/>
          <ac:picMkLst>
            <pc:docMk/>
            <pc:sldMk cId="696614195" sldId="264"/>
            <ac:picMk id="17" creationId="{DC931AA7-2E6C-4D09-9BCD-892B0668C914}"/>
          </ac:picMkLst>
        </pc:picChg>
        <pc:picChg chg="add mod">
          <ac:chgData name="Minna Merikivi" userId="ef698e9f-5ee2-4c21-9d04-974ae5e38de1" providerId="ADAL" clId="{39F0FEC1-56DE-4A2E-BE31-85529C603FD0}" dt="2020-05-19T04:39:11.800" v="1451" actId="1076"/>
          <ac:picMkLst>
            <pc:docMk/>
            <pc:sldMk cId="696614195" sldId="264"/>
            <ac:picMk id="18" creationId="{D1AC6920-1838-426A-8155-E8E0C631C993}"/>
          </ac:picMkLst>
        </pc:picChg>
      </pc:sldChg>
      <pc:sldChg chg="addSp delSp modSp add mod ord">
        <pc:chgData name="Minna Merikivi" userId="ef698e9f-5ee2-4c21-9d04-974ae5e38de1" providerId="ADAL" clId="{39F0FEC1-56DE-4A2E-BE31-85529C603FD0}" dt="2020-05-19T04:41:09.466" v="1469" actId="20577"/>
        <pc:sldMkLst>
          <pc:docMk/>
          <pc:sldMk cId="4181223449" sldId="265"/>
        </pc:sldMkLst>
        <pc:spChg chg="del">
          <ac:chgData name="Minna Merikivi" userId="ef698e9f-5ee2-4c21-9d04-974ae5e38de1" providerId="ADAL" clId="{39F0FEC1-56DE-4A2E-BE31-85529C603FD0}" dt="2020-05-19T04:30:14.804" v="1429" actId="478"/>
          <ac:spMkLst>
            <pc:docMk/>
            <pc:sldMk cId="4181223449" sldId="265"/>
            <ac:spMk id="2" creationId="{6BF19D22-5D36-450C-AE70-446226AA4A59}"/>
          </ac:spMkLst>
        </pc:spChg>
        <pc:spChg chg="mod">
          <ac:chgData name="Minna Merikivi" userId="ef698e9f-5ee2-4c21-9d04-974ae5e38de1" providerId="ADAL" clId="{39F0FEC1-56DE-4A2E-BE31-85529C603FD0}" dt="2020-05-19T04:30:25.295" v="1431"/>
          <ac:spMkLst>
            <pc:docMk/>
            <pc:sldMk cId="4181223449" sldId="265"/>
            <ac:spMk id="3" creationId="{5483854B-C995-4CCD-8990-BC366D5C63CE}"/>
          </ac:spMkLst>
        </pc:spChg>
        <pc:spChg chg="add mod">
          <ac:chgData name="Minna Merikivi" userId="ef698e9f-5ee2-4c21-9d04-974ae5e38de1" providerId="ADAL" clId="{39F0FEC1-56DE-4A2E-BE31-85529C603FD0}" dt="2020-05-19T04:41:09.466" v="1469" actId="20577"/>
          <ac:spMkLst>
            <pc:docMk/>
            <pc:sldMk cId="4181223449" sldId="265"/>
            <ac:spMk id="11" creationId="{7BEA8E73-AB8C-4864-A882-FB700D9C804A}"/>
          </ac:spMkLst>
        </pc:spChg>
        <pc:picChg chg="del">
          <ac:chgData name="Minna Merikivi" userId="ef698e9f-5ee2-4c21-9d04-974ae5e38de1" providerId="ADAL" clId="{39F0FEC1-56DE-4A2E-BE31-85529C603FD0}" dt="2020-05-18T11:18:48.722" v="1167" actId="478"/>
          <ac:picMkLst>
            <pc:docMk/>
            <pc:sldMk cId="4181223449" sldId="265"/>
            <ac:picMk id="8" creationId="{6E9180C2-8E74-4D05-8419-AA0B27F4C86F}"/>
          </ac:picMkLst>
        </pc:picChg>
        <pc:picChg chg="add del mod">
          <ac:chgData name="Minna Merikivi" userId="ef698e9f-5ee2-4c21-9d04-974ae5e38de1" providerId="ADAL" clId="{39F0FEC1-56DE-4A2E-BE31-85529C603FD0}" dt="2020-05-18T11:26:39.250" v="1214" actId="478"/>
          <ac:picMkLst>
            <pc:docMk/>
            <pc:sldMk cId="4181223449" sldId="265"/>
            <ac:picMk id="10" creationId="{130C6BD4-AB59-4D36-9BFB-9C17EDE1240D}"/>
          </ac:picMkLst>
        </pc:picChg>
        <pc:picChg chg="add del mod">
          <ac:chgData name="Minna Merikivi" userId="ef698e9f-5ee2-4c21-9d04-974ae5e38de1" providerId="ADAL" clId="{39F0FEC1-56DE-4A2E-BE31-85529C603FD0}" dt="2020-05-18T11:21:52.277" v="1191" actId="478"/>
          <ac:picMkLst>
            <pc:docMk/>
            <pc:sldMk cId="4181223449" sldId="265"/>
            <ac:picMk id="12" creationId="{9E90F9F9-AC74-48CE-B97A-17F0C0B4EE11}"/>
          </ac:picMkLst>
        </pc:picChg>
        <pc:picChg chg="add mod">
          <ac:chgData name="Minna Merikivi" userId="ef698e9f-5ee2-4c21-9d04-974ae5e38de1" providerId="ADAL" clId="{39F0FEC1-56DE-4A2E-BE31-85529C603FD0}" dt="2020-05-18T11:28:26.282" v="1218" actId="1076"/>
          <ac:picMkLst>
            <pc:docMk/>
            <pc:sldMk cId="4181223449" sldId="265"/>
            <ac:picMk id="13" creationId="{E21A8576-DA82-47BD-B4C8-2EA09BFDB59A}"/>
          </ac:picMkLst>
        </pc:picChg>
        <pc:picChg chg="add mod">
          <ac:chgData name="Minna Merikivi" userId="ef698e9f-5ee2-4c21-9d04-974ae5e38de1" providerId="ADAL" clId="{39F0FEC1-56DE-4A2E-BE31-85529C603FD0}" dt="2020-05-18T11:28:22.350" v="1217" actId="1076"/>
          <ac:picMkLst>
            <pc:docMk/>
            <pc:sldMk cId="4181223449" sldId="265"/>
            <ac:picMk id="14" creationId="{A2B38733-BB13-4F64-847F-F2ECBBADB3D3}"/>
          </ac:picMkLst>
        </pc:picChg>
        <pc:picChg chg="add del mod">
          <ac:chgData name="Minna Merikivi" userId="ef698e9f-5ee2-4c21-9d04-974ae5e38de1" providerId="ADAL" clId="{39F0FEC1-56DE-4A2E-BE31-85529C603FD0}" dt="2020-05-18T11:32:19.844" v="1222" actId="478"/>
          <ac:picMkLst>
            <pc:docMk/>
            <pc:sldMk cId="4181223449" sldId="265"/>
            <ac:picMk id="15" creationId="{0AA55175-43A5-48CC-921E-97CDA7F17D37}"/>
          </ac:picMkLst>
        </pc:picChg>
        <pc:picChg chg="add mod">
          <ac:chgData name="Minna Merikivi" userId="ef698e9f-5ee2-4c21-9d04-974ae5e38de1" providerId="ADAL" clId="{39F0FEC1-56DE-4A2E-BE31-85529C603FD0}" dt="2020-05-18T11:32:42.408" v="1224" actId="1076"/>
          <ac:picMkLst>
            <pc:docMk/>
            <pc:sldMk cId="4181223449" sldId="265"/>
            <ac:picMk id="16" creationId="{4FA93B9C-89DC-4B3E-A92B-22DCDDEA0230}"/>
          </ac:picMkLst>
        </pc:picChg>
      </pc:sldChg>
      <pc:sldChg chg="addSp modSp new del">
        <pc:chgData name="Minna Merikivi" userId="ef698e9f-5ee2-4c21-9d04-974ae5e38de1" providerId="ADAL" clId="{39F0FEC1-56DE-4A2E-BE31-85529C603FD0}" dt="2020-05-19T04:28:15.857" v="1398" actId="2696"/>
        <pc:sldMkLst>
          <pc:docMk/>
          <pc:sldMk cId="2771193937" sldId="266"/>
        </pc:sldMkLst>
        <pc:spChg chg="add mod">
          <ac:chgData name="Minna Merikivi" userId="ef698e9f-5ee2-4c21-9d04-974ae5e38de1" providerId="ADAL" clId="{39F0FEC1-56DE-4A2E-BE31-85529C603FD0}" dt="2020-05-18T11:36:54.677" v="1391"/>
          <ac:spMkLst>
            <pc:docMk/>
            <pc:sldMk cId="2771193937" sldId="266"/>
            <ac:spMk id="6" creationId="{57ED91B1-3CD5-4A53-A704-0FF9D1BE1583}"/>
          </ac:spMkLst>
        </pc:spChg>
        <pc:picChg chg="add mod">
          <ac:chgData name="Minna Merikivi" userId="ef698e9f-5ee2-4c21-9d04-974ae5e38de1" providerId="ADAL" clId="{39F0FEC1-56DE-4A2E-BE31-85529C603FD0}" dt="2020-05-18T11:36:54.677" v="1391"/>
          <ac:picMkLst>
            <pc:docMk/>
            <pc:sldMk cId="2771193937" sldId="266"/>
            <ac:picMk id="5" creationId="{8073C62C-195E-45CD-BBA7-ED42BC9A7C31}"/>
          </ac:picMkLst>
        </pc:picChg>
      </pc:sldChg>
      <pc:sldChg chg="addSp delSp modSp new mod">
        <pc:chgData name="Minna Merikivi" userId="ef698e9f-5ee2-4c21-9d04-974ae5e38de1" providerId="ADAL" clId="{39F0FEC1-56DE-4A2E-BE31-85529C603FD0}" dt="2020-05-19T04:30:38.195" v="1434"/>
        <pc:sldMkLst>
          <pc:docMk/>
          <pc:sldMk cId="4246108730" sldId="267"/>
        </pc:sldMkLst>
        <pc:spChg chg="del">
          <ac:chgData name="Minna Merikivi" userId="ef698e9f-5ee2-4c21-9d04-974ae5e38de1" providerId="ADAL" clId="{39F0FEC1-56DE-4A2E-BE31-85529C603FD0}" dt="2020-05-19T04:27:41.581" v="1393" actId="478"/>
          <ac:spMkLst>
            <pc:docMk/>
            <pc:sldMk cId="4246108730" sldId="267"/>
            <ac:spMk id="2" creationId="{9CB44D8E-A5D9-42FA-93DA-74EA73913DF7}"/>
          </ac:spMkLst>
        </pc:spChg>
        <pc:spChg chg="del">
          <ac:chgData name="Minna Merikivi" userId="ef698e9f-5ee2-4c21-9d04-974ae5e38de1" providerId="ADAL" clId="{39F0FEC1-56DE-4A2E-BE31-85529C603FD0}" dt="2020-05-19T04:27:42.877" v="1394" actId="478"/>
          <ac:spMkLst>
            <pc:docMk/>
            <pc:sldMk cId="4246108730" sldId="267"/>
            <ac:spMk id="3" creationId="{874748C9-74FF-4AF8-95BC-126F835D39F5}"/>
          </ac:spMkLst>
        </pc:spChg>
        <pc:spChg chg="del">
          <ac:chgData name="Minna Merikivi" userId="ef698e9f-5ee2-4c21-9d04-974ae5e38de1" providerId="ADAL" clId="{39F0FEC1-56DE-4A2E-BE31-85529C603FD0}" dt="2020-05-19T04:30:33.129" v="1432" actId="478"/>
          <ac:spMkLst>
            <pc:docMk/>
            <pc:sldMk cId="4246108730" sldId="267"/>
            <ac:spMk id="4" creationId="{29641A73-E888-4CE7-A3A2-B48B2A35ECAC}"/>
          </ac:spMkLst>
        </pc:spChg>
        <pc:spChg chg="mod">
          <ac:chgData name="Minna Merikivi" userId="ef698e9f-5ee2-4c21-9d04-974ae5e38de1" providerId="ADAL" clId="{39F0FEC1-56DE-4A2E-BE31-85529C603FD0}" dt="2020-05-19T04:30:38.195" v="1434"/>
          <ac:spMkLst>
            <pc:docMk/>
            <pc:sldMk cId="4246108730" sldId="267"/>
            <ac:spMk id="5" creationId="{98E741E5-2DCA-4A0E-82CC-AE4FC8351B1F}"/>
          </ac:spMkLst>
        </pc:spChg>
        <pc:spChg chg="add mod">
          <ac:chgData name="Minna Merikivi" userId="ef698e9f-5ee2-4c21-9d04-974ae5e38de1" providerId="ADAL" clId="{39F0FEC1-56DE-4A2E-BE31-85529C603FD0}" dt="2020-05-19T04:27:59.661" v="1397" actId="1076"/>
          <ac:spMkLst>
            <pc:docMk/>
            <pc:sldMk cId="4246108730" sldId="267"/>
            <ac:spMk id="8" creationId="{083362C5-B189-4EA3-AC76-04FE2FA96CCD}"/>
          </ac:spMkLst>
        </pc:spChg>
        <pc:picChg chg="add mod">
          <ac:chgData name="Minna Merikivi" userId="ef698e9f-5ee2-4c21-9d04-974ae5e38de1" providerId="ADAL" clId="{39F0FEC1-56DE-4A2E-BE31-85529C603FD0}" dt="2020-05-19T04:27:59.661" v="1397" actId="1076"/>
          <ac:picMkLst>
            <pc:docMk/>
            <pc:sldMk cId="4246108730" sldId="267"/>
            <ac:picMk id="7" creationId="{FF339382-7C87-4543-AF0B-FE35215A412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46189-F20B-4AB0-B1F9-E3751991C4D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4B682A3-3BB2-4BC4-B621-9C0AA95ACC7F}">
      <dgm:prSet phldrT="[Text]"/>
      <dgm:spPr>
        <a:solidFill>
          <a:srgbClr val="33B339"/>
        </a:solidFill>
      </dgm:spPr>
      <dgm:t>
        <a:bodyPr/>
        <a:lstStyle/>
        <a:p>
          <a:r>
            <a:rPr lang="fi-FI" dirty="0"/>
            <a:t>Rekisteröidy käyttäjäksi</a:t>
          </a:r>
        </a:p>
      </dgm:t>
    </dgm:pt>
    <dgm:pt modelId="{CF5DE293-756F-44C5-B201-F33B9155CA51}" type="parTrans" cxnId="{6582FDFA-0167-49E7-85A1-36CB96925EE9}">
      <dgm:prSet/>
      <dgm:spPr/>
      <dgm:t>
        <a:bodyPr/>
        <a:lstStyle/>
        <a:p>
          <a:endParaRPr lang="fi-FI"/>
        </a:p>
      </dgm:t>
    </dgm:pt>
    <dgm:pt modelId="{680A59BF-2CCB-44B8-BCED-CD5995C9621C}" type="sibTrans" cxnId="{6582FDFA-0167-49E7-85A1-36CB96925EE9}">
      <dgm:prSet/>
      <dgm:spPr/>
      <dgm:t>
        <a:bodyPr/>
        <a:lstStyle/>
        <a:p>
          <a:endParaRPr lang="fi-FI"/>
        </a:p>
      </dgm:t>
    </dgm:pt>
    <dgm:pt modelId="{EFA564EB-CF4C-4EBD-B22A-E2BD51B4F03C}">
      <dgm:prSet phldrT="[Text]"/>
      <dgm:spPr>
        <a:solidFill>
          <a:srgbClr val="33B339"/>
        </a:solidFill>
      </dgm:spPr>
      <dgm:t>
        <a:bodyPr/>
        <a:lstStyle/>
        <a:p>
          <a:r>
            <a:rPr lang="fi-FI" dirty="0"/>
            <a:t>Valitse ilmoitustyyppi</a:t>
          </a:r>
        </a:p>
      </dgm:t>
    </dgm:pt>
    <dgm:pt modelId="{311E79C0-6059-4D62-AD0E-01E95855570C}" type="parTrans" cxnId="{76535EE3-CC42-4001-A9F3-4B4A8312C45F}">
      <dgm:prSet/>
      <dgm:spPr/>
      <dgm:t>
        <a:bodyPr/>
        <a:lstStyle/>
        <a:p>
          <a:endParaRPr lang="fi-FI"/>
        </a:p>
      </dgm:t>
    </dgm:pt>
    <dgm:pt modelId="{696C8086-B048-4098-A6A8-A91F57E0F839}" type="sibTrans" cxnId="{76535EE3-CC42-4001-A9F3-4B4A8312C45F}">
      <dgm:prSet/>
      <dgm:spPr/>
      <dgm:t>
        <a:bodyPr/>
        <a:lstStyle/>
        <a:p>
          <a:endParaRPr lang="fi-FI"/>
        </a:p>
      </dgm:t>
    </dgm:pt>
    <dgm:pt modelId="{B21858C1-D610-4DBC-B4D4-C270FBF3CBE4}">
      <dgm:prSet phldrT="[Text]"/>
      <dgm:spPr>
        <a:solidFill>
          <a:srgbClr val="33B339"/>
        </a:solidFill>
      </dgm:spPr>
      <dgm:t>
        <a:bodyPr/>
        <a:lstStyle/>
        <a:p>
          <a:r>
            <a:rPr lang="fi-FI" dirty="0"/>
            <a:t>Täytä ja lähetä</a:t>
          </a:r>
        </a:p>
      </dgm:t>
    </dgm:pt>
    <dgm:pt modelId="{448F44EE-B480-4E42-92EB-2500C3672A5B}" type="parTrans" cxnId="{A655C753-3AAB-4DB1-922C-401195592D4D}">
      <dgm:prSet/>
      <dgm:spPr/>
      <dgm:t>
        <a:bodyPr/>
        <a:lstStyle/>
        <a:p>
          <a:endParaRPr lang="fi-FI"/>
        </a:p>
      </dgm:t>
    </dgm:pt>
    <dgm:pt modelId="{4C881A3C-484F-4B10-A0E8-FE6C9CFD723A}" type="sibTrans" cxnId="{A655C753-3AAB-4DB1-922C-401195592D4D}">
      <dgm:prSet/>
      <dgm:spPr/>
      <dgm:t>
        <a:bodyPr/>
        <a:lstStyle/>
        <a:p>
          <a:endParaRPr lang="fi-FI"/>
        </a:p>
      </dgm:t>
    </dgm:pt>
    <dgm:pt modelId="{7C17BFCA-CC95-45A6-B33D-157CA1A4F06E}" type="pres">
      <dgm:prSet presAssocID="{98646189-F20B-4AB0-B1F9-E3751991C4DE}" presName="CompostProcess" presStyleCnt="0">
        <dgm:presLayoutVars>
          <dgm:dir/>
          <dgm:resizeHandles val="exact"/>
        </dgm:presLayoutVars>
      </dgm:prSet>
      <dgm:spPr/>
    </dgm:pt>
    <dgm:pt modelId="{38FF76A1-A65F-45B3-85C4-8A2C0F7A6579}" type="pres">
      <dgm:prSet presAssocID="{98646189-F20B-4AB0-B1F9-E3751991C4DE}" presName="arrow" presStyleLbl="bgShp" presStyleIdx="0" presStyleCnt="1"/>
      <dgm:spPr>
        <a:solidFill>
          <a:schemeClr val="accent3">
            <a:lumMod val="40000"/>
            <a:lumOff val="60000"/>
          </a:schemeClr>
        </a:solidFill>
      </dgm:spPr>
    </dgm:pt>
    <dgm:pt modelId="{89B8D0A2-B10B-425B-AE4A-94A82116CD9C}" type="pres">
      <dgm:prSet presAssocID="{98646189-F20B-4AB0-B1F9-E3751991C4DE}" presName="linearProcess" presStyleCnt="0"/>
      <dgm:spPr/>
    </dgm:pt>
    <dgm:pt modelId="{91B53341-57AB-4F51-A378-215CF1A841D6}" type="pres">
      <dgm:prSet presAssocID="{14B682A3-3BB2-4BC4-B621-9C0AA95ACC7F}" presName="textNode" presStyleLbl="node1" presStyleIdx="0" presStyleCnt="3">
        <dgm:presLayoutVars>
          <dgm:bulletEnabled val="1"/>
        </dgm:presLayoutVars>
      </dgm:prSet>
      <dgm:spPr/>
    </dgm:pt>
    <dgm:pt modelId="{5255D218-C203-438A-8DAA-EA29D1CC833F}" type="pres">
      <dgm:prSet presAssocID="{680A59BF-2CCB-44B8-BCED-CD5995C9621C}" presName="sibTrans" presStyleCnt="0"/>
      <dgm:spPr/>
    </dgm:pt>
    <dgm:pt modelId="{FA86D478-C3A1-44F6-BE42-9B0A7A25DD04}" type="pres">
      <dgm:prSet presAssocID="{EFA564EB-CF4C-4EBD-B22A-E2BD51B4F03C}" presName="textNode" presStyleLbl="node1" presStyleIdx="1" presStyleCnt="3">
        <dgm:presLayoutVars>
          <dgm:bulletEnabled val="1"/>
        </dgm:presLayoutVars>
      </dgm:prSet>
      <dgm:spPr/>
    </dgm:pt>
    <dgm:pt modelId="{FED7753F-AED7-4651-97ED-394D612F6073}" type="pres">
      <dgm:prSet presAssocID="{696C8086-B048-4098-A6A8-A91F57E0F839}" presName="sibTrans" presStyleCnt="0"/>
      <dgm:spPr/>
    </dgm:pt>
    <dgm:pt modelId="{DCADFD73-D083-4037-B0FB-03C5981BB6F8}" type="pres">
      <dgm:prSet presAssocID="{B21858C1-D610-4DBC-B4D4-C270FBF3CBE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38C7000-5DE9-481A-BE76-972D56FA47E6}" type="presOf" srcId="{98646189-F20B-4AB0-B1F9-E3751991C4DE}" destId="{7C17BFCA-CC95-45A6-B33D-157CA1A4F06E}" srcOrd="0" destOrd="0" presId="urn:microsoft.com/office/officeart/2005/8/layout/hProcess9"/>
    <dgm:cxn modelId="{B30A4631-8532-4EA5-A629-7DB0599D0DB7}" type="presOf" srcId="{B21858C1-D610-4DBC-B4D4-C270FBF3CBE4}" destId="{DCADFD73-D083-4037-B0FB-03C5981BB6F8}" srcOrd="0" destOrd="0" presId="urn:microsoft.com/office/officeart/2005/8/layout/hProcess9"/>
    <dgm:cxn modelId="{A655C753-3AAB-4DB1-922C-401195592D4D}" srcId="{98646189-F20B-4AB0-B1F9-E3751991C4DE}" destId="{B21858C1-D610-4DBC-B4D4-C270FBF3CBE4}" srcOrd="2" destOrd="0" parTransId="{448F44EE-B480-4E42-92EB-2500C3672A5B}" sibTransId="{4C881A3C-484F-4B10-A0E8-FE6C9CFD723A}"/>
    <dgm:cxn modelId="{8203669F-557E-45EA-9F21-AF8BA4C4F08A}" type="presOf" srcId="{EFA564EB-CF4C-4EBD-B22A-E2BD51B4F03C}" destId="{FA86D478-C3A1-44F6-BE42-9B0A7A25DD04}" srcOrd="0" destOrd="0" presId="urn:microsoft.com/office/officeart/2005/8/layout/hProcess9"/>
    <dgm:cxn modelId="{74010DA2-E38B-40CE-A1B6-5419A600822D}" type="presOf" srcId="{14B682A3-3BB2-4BC4-B621-9C0AA95ACC7F}" destId="{91B53341-57AB-4F51-A378-215CF1A841D6}" srcOrd="0" destOrd="0" presId="urn:microsoft.com/office/officeart/2005/8/layout/hProcess9"/>
    <dgm:cxn modelId="{76535EE3-CC42-4001-A9F3-4B4A8312C45F}" srcId="{98646189-F20B-4AB0-B1F9-E3751991C4DE}" destId="{EFA564EB-CF4C-4EBD-B22A-E2BD51B4F03C}" srcOrd="1" destOrd="0" parTransId="{311E79C0-6059-4D62-AD0E-01E95855570C}" sibTransId="{696C8086-B048-4098-A6A8-A91F57E0F839}"/>
    <dgm:cxn modelId="{6582FDFA-0167-49E7-85A1-36CB96925EE9}" srcId="{98646189-F20B-4AB0-B1F9-E3751991C4DE}" destId="{14B682A3-3BB2-4BC4-B621-9C0AA95ACC7F}" srcOrd="0" destOrd="0" parTransId="{CF5DE293-756F-44C5-B201-F33B9155CA51}" sibTransId="{680A59BF-2CCB-44B8-BCED-CD5995C9621C}"/>
    <dgm:cxn modelId="{0A315B94-1441-4D60-9E06-35806049B606}" type="presParOf" srcId="{7C17BFCA-CC95-45A6-B33D-157CA1A4F06E}" destId="{38FF76A1-A65F-45B3-85C4-8A2C0F7A6579}" srcOrd="0" destOrd="0" presId="urn:microsoft.com/office/officeart/2005/8/layout/hProcess9"/>
    <dgm:cxn modelId="{238E06C7-A030-4210-B40E-4A25EB748C35}" type="presParOf" srcId="{7C17BFCA-CC95-45A6-B33D-157CA1A4F06E}" destId="{89B8D0A2-B10B-425B-AE4A-94A82116CD9C}" srcOrd="1" destOrd="0" presId="urn:microsoft.com/office/officeart/2005/8/layout/hProcess9"/>
    <dgm:cxn modelId="{1C028045-BE45-48BD-BF49-A548A7265060}" type="presParOf" srcId="{89B8D0A2-B10B-425B-AE4A-94A82116CD9C}" destId="{91B53341-57AB-4F51-A378-215CF1A841D6}" srcOrd="0" destOrd="0" presId="urn:microsoft.com/office/officeart/2005/8/layout/hProcess9"/>
    <dgm:cxn modelId="{5296FDFD-ED32-4A20-9134-B6FC112758A8}" type="presParOf" srcId="{89B8D0A2-B10B-425B-AE4A-94A82116CD9C}" destId="{5255D218-C203-438A-8DAA-EA29D1CC833F}" srcOrd="1" destOrd="0" presId="urn:microsoft.com/office/officeart/2005/8/layout/hProcess9"/>
    <dgm:cxn modelId="{E46E02DA-A07A-4106-A1CA-492613165FD9}" type="presParOf" srcId="{89B8D0A2-B10B-425B-AE4A-94A82116CD9C}" destId="{FA86D478-C3A1-44F6-BE42-9B0A7A25DD04}" srcOrd="2" destOrd="0" presId="urn:microsoft.com/office/officeart/2005/8/layout/hProcess9"/>
    <dgm:cxn modelId="{BE8A92CF-EEDB-416B-B8A0-78BF40773989}" type="presParOf" srcId="{89B8D0A2-B10B-425B-AE4A-94A82116CD9C}" destId="{FED7753F-AED7-4651-97ED-394D612F6073}" srcOrd="3" destOrd="0" presId="urn:microsoft.com/office/officeart/2005/8/layout/hProcess9"/>
    <dgm:cxn modelId="{10629675-FE00-46D2-9612-560EA8F84043}" type="presParOf" srcId="{89B8D0A2-B10B-425B-AE4A-94A82116CD9C}" destId="{DCADFD73-D083-4037-B0FB-03C5981BB6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F76A1-A65F-45B3-85C4-8A2C0F7A6579}">
      <dsp:nvSpPr>
        <dsp:cNvPr id="0" name=""/>
        <dsp:cNvSpPr/>
      </dsp:nvSpPr>
      <dsp:spPr>
        <a:xfrm>
          <a:off x="617219" y="0"/>
          <a:ext cx="6995160" cy="4410000"/>
        </a:xfrm>
        <a:prstGeom prst="rightArrow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53341-57AB-4F51-A378-215CF1A841D6}">
      <dsp:nvSpPr>
        <dsp:cNvPr id="0" name=""/>
        <dsp:cNvSpPr/>
      </dsp:nvSpPr>
      <dsp:spPr>
        <a:xfrm>
          <a:off x="8840" y="1323000"/>
          <a:ext cx="2648902" cy="1764000"/>
        </a:xfrm>
        <a:prstGeom prst="roundRect">
          <a:avLst/>
        </a:prstGeom>
        <a:solidFill>
          <a:srgbClr val="33B3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Rekisteröidy käyttäjäksi</a:t>
          </a:r>
        </a:p>
      </dsp:txBody>
      <dsp:txXfrm>
        <a:off x="94951" y="1409111"/>
        <a:ext cx="2476680" cy="1591778"/>
      </dsp:txXfrm>
    </dsp:sp>
    <dsp:sp modelId="{FA86D478-C3A1-44F6-BE42-9B0A7A25DD04}">
      <dsp:nvSpPr>
        <dsp:cNvPr id="0" name=""/>
        <dsp:cNvSpPr/>
      </dsp:nvSpPr>
      <dsp:spPr>
        <a:xfrm>
          <a:off x="2790348" y="1323000"/>
          <a:ext cx="2648902" cy="1764000"/>
        </a:xfrm>
        <a:prstGeom prst="roundRect">
          <a:avLst/>
        </a:prstGeom>
        <a:solidFill>
          <a:srgbClr val="33B3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Valitse ilmoitustyyppi</a:t>
          </a:r>
        </a:p>
      </dsp:txBody>
      <dsp:txXfrm>
        <a:off x="2876459" y="1409111"/>
        <a:ext cx="2476680" cy="1591778"/>
      </dsp:txXfrm>
    </dsp:sp>
    <dsp:sp modelId="{DCADFD73-D083-4037-B0FB-03C5981BB6F8}">
      <dsp:nvSpPr>
        <dsp:cNvPr id="0" name=""/>
        <dsp:cNvSpPr/>
      </dsp:nvSpPr>
      <dsp:spPr>
        <a:xfrm>
          <a:off x="5571857" y="1323000"/>
          <a:ext cx="2648902" cy="1764000"/>
        </a:xfrm>
        <a:prstGeom prst="roundRect">
          <a:avLst/>
        </a:prstGeom>
        <a:solidFill>
          <a:srgbClr val="33B3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Täytä ja lähetä</a:t>
          </a:r>
        </a:p>
      </dsp:txBody>
      <dsp:txXfrm>
        <a:off x="5657968" y="1409111"/>
        <a:ext cx="2476680" cy="1591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A696-A1F0-4FE2-A69B-E7FB7E6F72DB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A16D-D88B-47B5-87D7-450C8D5587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67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r="15015"/>
          <a:stretch/>
        </p:blipFill>
        <p:spPr>
          <a:xfrm>
            <a:off x="8647824" y="701"/>
            <a:ext cx="3544176" cy="3704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89507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4437112"/>
            <a:ext cx="10369152" cy="1201688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960-F1D4-448B-B27F-3168A04A3C82}" type="datetime1">
              <a:rPr lang="fi-FI" smtClean="0"/>
              <a:t>19.5.2020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Lisää omat tietosi: </a:t>
            </a:r>
            <a:r>
              <a:rPr lang="fi-FI" dirty="0" err="1"/>
              <a:t>Insert</a:t>
            </a:r>
            <a:r>
              <a:rPr lang="fi-FI" dirty="0"/>
              <a:t> / </a:t>
            </a:r>
            <a:r>
              <a:rPr lang="fi-FI" dirty="0" err="1"/>
              <a:t>Header&amp;Footer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66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F70C-200C-45BB-83AF-FAB12E0A5F7A}" type="datetime1">
              <a:rPr lang="fi-FI" smtClean="0"/>
              <a:t>19.5.2020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88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1C64-D677-4CE6-BCFC-F4621B853EAD}" type="datetime1">
              <a:rPr lang="fi-FI" smtClean="0"/>
              <a:t>19.5.2020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13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5439-597F-4C5B-973C-AB1916D999E4}" type="datetime1">
              <a:rPr lang="fi-FI" smtClean="0"/>
              <a:t>19.5.2020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18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ADF-8676-46DB-9A24-6A32CFA9BB34}" type="datetime1">
              <a:rPr lang="fi-FI" smtClean="0"/>
              <a:t>19.5.2020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Lisää omat tietosi: </a:t>
            </a:r>
            <a:r>
              <a:rPr lang="fi-FI" dirty="0" err="1"/>
              <a:t>Insert</a:t>
            </a:r>
            <a:r>
              <a:rPr lang="fi-FI" dirty="0"/>
              <a:t> / </a:t>
            </a:r>
            <a:r>
              <a:rPr lang="fi-FI" dirty="0" err="1"/>
              <a:t>Header&amp;Footer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67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3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FFB2-3A61-42BB-B241-088E3C1524CB}" type="datetime1">
              <a:rPr lang="fi-FI" smtClean="0"/>
              <a:t>19.5.2020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Lisää omat tietosi: </a:t>
            </a:r>
            <a:r>
              <a:rPr lang="fi-FI" dirty="0" err="1"/>
              <a:t>Insert</a:t>
            </a:r>
            <a:r>
              <a:rPr lang="fi-FI" dirty="0"/>
              <a:t> / </a:t>
            </a:r>
            <a:r>
              <a:rPr lang="fi-FI" dirty="0" err="1"/>
              <a:t>Header&amp;Footer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882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1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1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701F-79A4-4D30-8883-210A98BCBDF9}" type="datetime1">
              <a:rPr lang="fi-FI" smtClean="0"/>
              <a:t>19.5.2020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Lisää omat tietosi: </a:t>
            </a:r>
            <a:r>
              <a:rPr lang="fi-FI" dirty="0" err="1"/>
              <a:t>Insert</a:t>
            </a:r>
            <a:r>
              <a:rPr lang="fi-FI" dirty="0"/>
              <a:t> / </a:t>
            </a:r>
            <a:r>
              <a:rPr lang="fi-FI" dirty="0" err="1"/>
              <a:t>Header&amp;Footer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440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B163-6CE5-4CF0-BA6B-51641DC1D883}" type="datetime1">
              <a:rPr lang="fi-FI" smtClean="0"/>
              <a:t>19.5.2020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54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9C56-E095-474A-983F-1B8572EAACA9}" type="datetime1">
              <a:rPr lang="fi-FI" smtClean="0"/>
              <a:t>19.5.2020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3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EABF-09D7-489E-8DCB-FD034D5717F2}" type="datetime1">
              <a:rPr lang="fi-FI" smtClean="0"/>
              <a:t>19.5.2020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304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t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7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572000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D893-7315-4431-9EF4-04B13EAC0BD5}" type="datetime1">
              <a:rPr lang="fi-FI" smtClean="0"/>
              <a:t>19.5.2020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07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64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4685-DC51-4061-8374-8DDBC98763E9}" type="datetime1">
              <a:rPr lang="fi-FI" smtClean="0"/>
              <a:t>19.5.2020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85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85496" y="6276458"/>
            <a:ext cx="7920000" cy="5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4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384" y="6371085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CB4892-3109-4FB1-901D-42FF056D00A9}" type="datetime1">
              <a:rPr lang="fi-FI" smtClean="0"/>
              <a:t>19.5.2020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1957" y="6371085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omat tietosi: </a:t>
            </a:r>
            <a:r>
              <a:rPr lang="fi-FI" dirty="0" err="1"/>
              <a:t>Insert</a:t>
            </a:r>
            <a:r>
              <a:rPr lang="fi-FI" dirty="0"/>
              <a:t> / </a:t>
            </a:r>
            <a:r>
              <a:rPr lang="fi-FI" dirty="0" err="1"/>
              <a:t>Header&amp;Footer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5" y="6371085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7FE109BD-8BAB-4656-83DE-1B842BB7F52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/>
          <a:stretch/>
        </p:blipFill>
        <p:spPr>
          <a:xfrm>
            <a:off x="609600" y="6276458"/>
            <a:ext cx="2104712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90000"/>
            <a:lumOff val="10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90000"/>
            <a:lumOff val="1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90000"/>
            <a:lumOff val="10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90000"/>
            <a:lumOff val="10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lmoitukset.syoparekisteri.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Syöpäilmoitus sähköisesti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2800" dirty="0"/>
              <a:t>Uuden syöpätapauksen tai syöpään annetun hoidon ilmoittaminen  syöpärekisteriin verkkolomakkeella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704523" cy="365125"/>
          </a:xfrm>
        </p:spPr>
        <p:txBody>
          <a:bodyPr/>
          <a:lstStyle/>
          <a:p>
            <a:r>
              <a:rPr lang="fi-FI" dirty="0"/>
              <a:t>Suomen Syöpärekisterin ilmoituspalvelu syöpäilmoitus.fi 2020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235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3854B-C995-4CCD-8990-BC366D5C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5280587" cy="365125"/>
          </a:xfrm>
        </p:spPr>
        <p:txBody>
          <a:bodyPr/>
          <a:lstStyle/>
          <a:p>
            <a:r>
              <a:rPr lang="fi-FI" dirty="0"/>
              <a:t>Suomen Syöpärekisterin ilmoituspalvelu syöpäilmoitus.fi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F115E-23E2-4B79-A35A-BB7CC486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10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E414FD-FCC9-432E-9900-B91CA3FAD0BA}"/>
              </a:ext>
            </a:extLst>
          </p:cNvPr>
          <p:cNvGrpSpPr/>
          <p:nvPr/>
        </p:nvGrpSpPr>
        <p:grpSpPr>
          <a:xfrm>
            <a:off x="335360" y="188640"/>
            <a:ext cx="2648902" cy="1764000"/>
            <a:chOff x="2790348" y="1323000"/>
            <a:chExt cx="2648902" cy="1764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0005EB6-D493-40BF-A0E1-A1C2B8E1239B}"/>
                </a:ext>
              </a:extLst>
            </p:cNvPr>
            <p:cNvSpPr/>
            <p:nvPr/>
          </p:nvSpPr>
          <p:spPr>
            <a:xfrm>
              <a:off x="2790348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A5765407-D331-405D-B320-2F4157B7E2CB}"/>
                </a:ext>
              </a:extLst>
            </p:cNvPr>
            <p:cNvSpPr txBox="1"/>
            <p:nvPr/>
          </p:nvSpPr>
          <p:spPr>
            <a:xfrm>
              <a:off x="2876459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900" kern="1200" dirty="0"/>
                <a:t>Valitse ilmoitustyyppi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5C3645B-6265-451A-AA55-6EFA95E5E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620373"/>
            <a:ext cx="8616280" cy="8546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EA8E73-AB8C-4864-A882-FB700D9C804A}"/>
              </a:ext>
            </a:extLst>
          </p:cNvPr>
          <p:cNvSpPr/>
          <p:nvPr/>
        </p:nvSpPr>
        <p:spPr>
          <a:xfrm>
            <a:off x="281595" y="2202814"/>
            <a:ext cx="52331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Anna potilaan henkilötunnus ja nimi.</a:t>
            </a:r>
          </a:p>
          <a:p>
            <a:r>
              <a:rPr lang="fi-FI" dirty="0"/>
              <a:t>Valitse diagnoosi ICD-10 tai ICD-O-3 (lähtöelin ja kudostyyppi) luokituksella</a:t>
            </a:r>
          </a:p>
          <a:p>
            <a:r>
              <a:rPr lang="fi-FI" dirty="0"/>
              <a:t>Valitse toteamisaika kalenterista.</a:t>
            </a:r>
          </a:p>
          <a:p>
            <a:pPr algn="just"/>
            <a:r>
              <a:rPr lang="fi-FI" dirty="0"/>
              <a:t>Anna tiedot hoidosta</a:t>
            </a:r>
          </a:p>
          <a:p>
            <a:r>
              <a:rPr lang="fi-FI" dirty="0"/>
              <a:t>Anna hoitoaika ja mahdolliset lisätiedot, paina </a:t>
            </a:r>
            <a:r>
              <a:rPr lang="fi-FI" i="1" dirty="0"/>
              <a:t>Lisää hoito</a:t>
            </a:r>
            <a:endParaRPr lang="fi-FI" dirty="0"/>
          </a:p>
          <a:p>
            <a:r>
              <a:rPr lang="fi-FI" dirty="0"/>
              <a:t>Voit antaa useita hoitotietoja, paina jokaisen hoitotiedon jälkeen </a:t>
            </a:r>
            <a:r>
              <a:rPr lang="fi-FI" i="1" dirty="0"/>
              <a:t>Lisää hoito -</a:t>
            </a:r>
            <a:r>
              <a:rPr lang="fi-FI" dirty="0"/>
              <a:t>painiketta.</a:t>
            </a:r>
          </a:p>
          <a:p>
            <a:r>
              <a:rPr lang="fi-FI" dirty="0"/>
              <a:t>Kun olet ilmoittanut kaikki hoidot, paina </a:t>
            </a:r>
            <a:r>
              <a:rPr lang="fi-FI" i="1" dirty="0"/>
              <a:t>jatka.</a:t>
            </a:r>
          </a:p>
          <a:p>
            <a:r>
              <a:rPr lang="fi-FI" dirty="0"/>
              <a:t>Saat yhteenvedon ilmoittamistasi tiedoista.</a:t>
            </a:r>
          </a:p>
          <a:p>
            <a:r>
              <a:rPr lang="fi-FI" i="1" dirty="0"/>
              <a:t>Lähettämisen </a:t>
            </a:r>
            <a:r>
              <a:rPr lang="fi-FI" dirty="0"/>
              <a:t>jälkeen voit tulostaa itsellesi yhteenvedon tiedoista, jatkaa uuteen ilmoitukseen tai lopettaa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1A8576-DA82-47BD-B4C8-2EA09BFDB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57" y="2387679"/>
            <a:ext cx="459105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B38733-BB13-4F64-847F-F2ECBBADB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957" y="1659889"/>
            <a:ext cx="2190750" cy="542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A93B9C-89DC-4B3E-A92B-22DCDDEA0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957" y="4797152"/>
            <a:ext cx="48958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2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741E5-2DCA-4A0E-82CC-AE4FC835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848539" cy="365125"/>
          </a:xfrm>
        </p:spPr>
        <p:txBody>
          <a:bodyPr/>
          <a:lstStyle/>
          <a:p>
            <a:r>
              <a:rPr lang="fi-FI" dirty="0"/>
              <a:t>Suomen Syöpärekisterin ilmoituspalvelu syöpäilmoitus.fi 2020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88E56-53E5-41DC-916C-3D6138FD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11</a:t>
            </a:fld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F339382-7C87-4543-AF0B-FE35215A4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4664"/>
            <a:ext cx="83208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3362C5-B189-4EA3-AC76-04FE2FA96CCD}"/>
              </a:ext>
            </a:extLst>
          </p:cNvPr>
          <p:cNvSpPr txBox="1"/>
          <p:nvPr/>
        </p:nvSpPr>
        <p:spPr>
          <a:xfrm>
            <a:off x="529853" y="912644"/>
            <a:ext cx="52656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2400" b="1" dirty="0"/>
          </a:p>
          <a:p>
            <a:r>
              <a:rPr lang="fi-FI" sz="2400" b="1" dirty="0"/>
              <a:t>LOMAKKEEN TÄYTTÖÖN JA KÄYTTÖÖN LIITTYVÄT KYSYMYKSET:</a:t>
            </a:r>
          </a:p>
          <a:p>
            <a:pPr algn="ctr"/>
            <a:endParaRPr lang="fi-FI" dirty="0"/>
          </a:p>
          <a:p>
            <a:r>
              <a:rPr lang="fi-FI" b="1" u="sng" dirty="0"/>
              <a:t>Sähköposti</a:t>
            </a:r>
            <a:r>
              <a:rPr lang="fi-FI" dirty="0"/>
              <a:t>: </a:t>
            </a:r>
            <a:r>
              <a:rPr lang="fi-FI" dirty="0" err="1"/>
              <a:t>kysy@cancer.fi</a:t>
            </a:r>
            <a:r>
              <a:rPr lang="fi-FI" dirty="0"/>
              <a:t> </a:t>
            </a:r>
          </a:p>
          <a:p>
            <a:endParaRPr lang="fi-FI" dirty="0"/>
          </a:p>
          <a:p>
            <a:pPr fontAlgn="base"/>
            <a:r>
              <a:rPr lang="fi-FI" b="1" u="sng" dirty="0"/>
              <a:t>Neuvontapuhelin:</a:t>
            </a:r>
            <a:r>
              <a:rPr lang="fi-FI" b="1" dirty="0"/>
              <a:t> </a:t>
            </a:r>
            <a:br>
              <a:rPr lang="fi-FI" dirty="0"/>
            </a:br>
            <a:r>
              <a:rPr lang="fi-FI" dirty="0"/>
              <a:t>Soittoajat: </a:t>
            </a:r>
            <a:r>
              <a:rPr lang="fi-FI" dirty="0" err="1"/>
              <a:t>ma-pe</a:t>
            </a:r>
            <a:r>
              <a:rPr lang="fi-FI" dirty="0"/>
              <a:t> klo 8:30-10:00 ja 13:00-14:00</a:t>
            </a:r>
          </a:p>
          <a:p>
            <a:pPr fontAlgn="base"/>
            <a:r>
              <a:rPr lang="fi-FI" dirty="0"/>
              <a:t>050 3473612</a:t>
            </a:r>
            <a:br>
              <a:rPr lang="fi-FI" dirty="0"/>
            </a:br>
            <a:r>
              <a:rPr lang="fi-FI" dirty="0"/>
              <a:t>010 3264312</a:t>
            </a:r>
          </a:p>
          <a:p>
            <a:pPr fontAlgn="base"/>
            <a:endParaRPr lang="fi-FI" dirty="0"/>
          </a:p>
          <a:p>
            <a:pPr fontAlgn="base"/>
            <a:endParaRPr lang="fi-FI" dirty="0"/>
          </a:p>
          <a:p>
            <a:pPr algn="ctr" fontAlgn="base"/>
            <a:r>
              <a:rPr lang="fi-FI" dirty="0"/>
              <a:t>Otamme mielellämme vastaan palautetta ja kehittämisehdotuksia.</a:t>
            </a:r>
          </a:p>
        </p:txBody>
      </p:sp>
    </p:spTree>
    <p:extLst>
      <p:ext uri="{BB962C8B-B14F-4D97-AF65-F5344CB8AC3E}">
        <p14:creationId xmlns:p14="http://schemas.microsoft.com/office/powerpoint/2010/main" val="424610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81790-8B17-4ABB-9EC4-AFAD24AD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Sähköinen syöpäilmoitus – verkkolomake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D92B7-0C8D-4B99-BF57-C6E058DD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632515" cy="365125"/>
          </a:xfrm>
        </p:spPr>
        <p:txBody>
          <a:bodyPr/>
          <a:lstStyle/>
          <a:p>
            <a:r>
              <a:rPr lang="fi-FI" dirty="0"/>
              <a:t>Suomen Syöpärekisterin ilmoituspalvelu syöpäilmoitus.fi 2020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65A68-F63C-44EB-9804-D5C80902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pPr/>
              <a:t>2</a:t>
            </a:fld>
            <a:endParaRPr lang="fi-FI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1FFF3E0B-E4D4-4A9E-8381-3B53595AE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686070"/>
              </p:ext>
            </p:extLst>
          </p:nvPr>
        </p:nvGraphicFramePr>
        <p:xfrm>
          <a:off x="1775520" y="1704919"/>
          <a:ext cx="8229600" cy="44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A4D6B8-E68C-4937-85B0-5A52F91E67ED}"/>
              </a:ext>
            </a:extLst>
          </p:cNvPr>
          <p:cNvSpPr txBox="1"/>
          <p:nvPr/>
        </p:nvSpPr>
        <p:spPr>
          <a:xfrm>
            <a:off x="609600" y="1322493"/>
            <a:ext cx="559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Verkkolomake korvaa paperisen syöpäilmoituksen.</a:t>
            </a:r>
          </a:p>
        </p:txBody>
      </p:sp>
    </p:spTree>
    <p:extLst>
      <p:ext uri="{BB962C8B-B14F-4D97-AF65-F5344CB8AC3E}">
        <p14:creationId xmlns:p14="http://schemas.microsoft.com/office/powerpoint/2010/main" val="44404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0CD24-274E-46E2-A419-1FE0754B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704523" cy="365125"/>
          </a:xfrm>
        </p:spPr>
        <p:txBody>
          <a:bodyPr anchor="ctr">
            <a:normAutofit/>
          </a:bodyPr>
          <a:lstStyle/>
          <a:p>
            <a:r>
              <a:rPr lang="fi-FI" dirty="0"/>
              <a:t>Suomen Syöpärekisterin ilmoituspalvelu syöpäilmoitus.fi 2020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05D88-C551-40CA-B007-CADD0607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565" y="6371085"/>
            <a:ext cx="86409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FE109BD-8BAB-4656-83DE-1B842BB7F526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78C0D7-C6A7-45DB-B402-A88710EF30A7}"/>
              </a:ext>
            </a:extLst>
          </p:cNvPr>
          <p:cNvGrpSpPr/>
          <p:nvPr/>
        </p:nvGrpSpPr>
        <p:grpSpPr>
          <a:xfrm>
            <a:off x="407368" y="404664"/>
            <a:ext cx="2648902" cy="1764000"/>
            <a:chOff x="8840" y="1323000"/>
            <a:chExt cx="2648902" cy="1764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A4C7DE-A1B7-42F7-89CD-37912771E283}"/>
                </a:ext>
              </a:extLst>
            </p:cNvPr>
            <p:cNvSpPr/>
            <p:nvPr/>
          </p:nvSpPr>
          <p:spPr>
            <a:xfrm>
              <a:off x="8840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229A17F9-5B48-418E-ACE9-BFCFEB1204D1}"/>
                </a:ext>
              </a:extLst>
            </p:cNvPr>
            <p:cNvSpPr txBox="1"/>
            <p:nvPr/>
          </p:nvSpPr>
          <p:spPr>
            <a:xfrm>
              <a:off x="94951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900" kern="1200" dirty="0"/>
                <a:t>Rekisteröidy käyttäjäksi</a:t>
              </a:r>
            </a:p>
            <a:p>
              <a:pPr marL="0" lvl="0" indent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400" dirty="0"/>
                <a:t>työpaikan sähköpostiosoitteella</a:t>
              </a:r>
              <a:endParaRPr lang="fi-FI" sz="1400" kern="1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88C114-9005-4BBB-998D-BC850A5ACC19}"/>
              </a:ext>
            </a:extLst>
          </p:cNvPr>
          <p:cNvSpPr txBox="1"/>
          <p:nvPr/>
        </p:nvSpPr>
        <p:spPr>
          <a:xfrm>
            <a:off x="395536" y="2852936"/>
            <a:ext cx="3744416" cy="2862322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4">
                    <a:lumMod val="50000"/>
                  </a:schemeClr>
                </a:solidFill>
              </a:rPr>
              <a:t>Aloita osoitteesta:</a:t>
            </a:r>
          </a:p>
          <a:p>
            <a:r>
              <a:rPr lang="fi-FI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syöpäilmoitus.fi</a:t>
            </a:r>
            <a:endParaRPr lang="fi-FI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i-FI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1. Valitse kieli</a:t>
            </a:r>
          </a:p>
          <a:p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2. Valitse: Rekisteröidy käyttäjäksi.</a:t>
            </a:r>
          </a:p>
          <a:p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3. Syötä työpaikkasi sähköpostiosoite.</a:t>
            </a:r>
          </a:p>
          <a:p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4. Saat sähköpostiisi aktivointilinkin, jonka kautta pääset täydentämään tietosi ja valitsemaan salasanasi.</a:t>
            </a:r>
          </a:p>
          <a:p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5. Käyttäjätunnuksesi on tämän jälkeen työpaikkasi sähköpostiosoite.</a:t>
            </a:r>
          </a:p>
          <a:p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6. Voit ryhtyä täyttämään ilmoituksia.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451B4-D3AC-4138-B807-85BD3EB20184}"/>
              </a:ext>
            </a:extLst>
          </p:cNvPr>
          <p:cNvSpPr txBox="1"/>
          <p:nvPr/>
        </p:nvSpPr>
        <p:spPr>
          <a:xfrm>
            <a:off x="3287688" y="490775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Tervetuloa Suomen Syöpärekisterin ilmoituspalveluun</a:t>
            </a:r>
          </a:p>
          <a:p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19BFB6-A2C2-48F5-848C-49C8A0526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160" y="135446"/>
            <a:ext cx="3971925" cy="429577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C096A4-86A0-42BE-B454-F8CB7D408992}"/>
              </a:ext>
            </a:extLst>
          </p:cNvPr>
          <p:cNvCxnSpPr>
            <a:cxnSpLocks/>
          </p:cNvCxnSpPr>
          <p:nvPr/>
        </p:nvCxnSpPr>
        <p:spPr>
          <a:xfrm>
            <a:off x="3072646" y="1232079"/>
            <a:ext cx="4895562" cy="284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E65B729-A67D-46A6-B747-3160C724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488" y="4493045"/>
            <a:ext cx="4608512" cy="16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7C225-9A20-47C8-8C42-30BFE35F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272475" cy="365125"/>
          </a:xfrm>
        </p:spPr>
        <p:txBody>
          <a:bodyPr/>
          <a:lstStyle/>
          <a:p>
            <a:r>
              <a:rPr lang="fi-FI" dirty="0"/>
              <a:t>Suomen Syöpärekisterin ilmoituspalvelu syöpäilmoitus.fi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2AC92-553F-4CFA-902A-4F3DC830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4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9B96FD-60B8-4F3D-90E8-BEA1B107CF5C}"/>
              </a:ext>
            </a:extLst>
          </p:cNvPr>
          <p:cNvGrpSpPr/>
          <p:nvPr/>
        </p:nvGrpSpPr>
        <p:grpSpPr>
          <a:xfrm>
            <a:off x="407368" y="404664"/>
            <a:ext cx="2648902" cy="1764000"/>
            <a:chOff x="8840" y="1323000"/>
            <a:chExt cx="2648902" cy="1764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190BAA1-CF96-4C43-A7B5-E22AAAC7E859}"/>
                </a:ext>
              </a:extLst>
            </p:cNvPr>
            <p:cNvSpPr/>
            <p:nvPr/>
          </p:nvSpPr>
          <p:spPr>
            <a:xfrm>
              <a:off x="8840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8C004031-5A56-4CC3-90C2-EE11E539D261}"/>
                </a:ext>
              </a:extLst>
            </p:cNvPr>
            <p:cNvSpPr txBox="1"/>
            <p:nvPr/>
          </p:nvSpPr>
          <p:spPr>
            <a:xfrm>
              <a:off x="94951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900" kern="1200" dirty="0"/>
                <a:t>Rekisteröidy käyttäjäksi</a:t>
              </a:r>
            </a:p>
            <a:p>
              <a:pPr marL="0" lvl="0" indent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400" dirty="0"/>
                <a:t>työpaikan sähköpostiosoitteella</a:t>
              </a:r>
              <a:endParaRPr lang="fi-FI" sz="1400" kern="12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8A9E6A0-3D87-403D-8243-9164297F0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07" y="2996952"/>
            <a:ext cx="9486900" cy="2762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90B251-1FBA-4869-8E64-B2A50752704D}"/>
              </a:ext>
            </a:extLst>
          </p:cNvPr>
          <p:cNvSpPr/>
          <p:nvPr/>
        </p:nvSpPr>
        <p:spPr>
          <a:xfrm>
            <a:off x="3865245" y="551483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Täytä omat tiedot: muista pitää  tiedot ajan tasalla. Tieto työpaikasta tarvitaan syöpärekisterin mahdollisia tarkennuskyselyitä varten.</a:t>
            </a:r>
          </a:p>
          <a:p>
            <a:endParaRPr lang="fi-FI" dirty="0"/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Valitse toimipaikka, missä työskentelet.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Tarkenna toimipaikkatietoa toimipiste -kentässä.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Anna yhteystietosi. </a:t>
            </a:r>
          </a:p>
        </p:txBody>
      </p:sp>
    </p:spTree>
    <p:extLst>
      <p:ext uri="{BB962C8B-B14F-4D97-AF65-F5344CB8AC3E}">
        <p14:creationId xmlns:p14="http://schemas.microsoft.com/office/powerpoint/2010/main" val="245146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3854B-C995-4CCD-8990-BC366D5C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560507" cy="365125"/>
          </a:xfrm>
        </p:spPr>
        <p:txBody>
          <a:bodyPr/>
          <a:lstStyle/>
          <a:p>
            <a:r>
              <a:rPr lang="fi-FI" dirty="0"/>
              <a:t>Suomen Syöpärekisterin ilmoituspalvelu syöpäilmoitus.fi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F115E-23E2-4B79-A35A-BB7CC486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5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E414FD-FCC9-432E-9900-B91CA3FAD0BA}"/>
              </a:ext>
            </a:extLst>
          </p:cNvPr>
          <p:cNvGrpSpPr/>
          <p:nvPr/>
        </p:nvGrpSpPr>
        <p:grpSpPr>
          <a:xfrm>
            <a:off x="335360" y="188640"/>
            <a:ext cx="2648902" cy="1764000"/>
            <a:chOff x="2790348" y="1323000"/>
            <a:chExt cx="2648902" cy="1764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0005EB6-D493-40BF-A0E1-A1C2B8E1239B}"/>
                </a:ext>
              </a:extLst>
            </p:cNvPr>
            <p:cNvSpPr/>
            <p:nvPr/>
          </p:nvSpPr>
          <p:spPr>
            <a:xfrm>
              <a:off x="2790348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A5765407-D331-405D-B320-2F4157B7E2CB}"/>
                </a:ext>
              </a:extLst>
            </p:cNvPr>
            <p:cNvSpPr txBox="1"/>
            <p:nvPr/>
          </p:nvSpPr>
          <p:spPr>
            <a:xfrm>
              <a:off x="2876459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900" kern="1200" dirty="0"/>
                <a:t>Valitse ilmoitustyyppi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E9180C2-8E74-4D05-8419-AA0B27F4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78" y="2276872"/>
            <a:ext cx="8014973" cy="3638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C3645B-6265-451A-AA55-6EFA95E5E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620373"/>
            <a:ext cx="8616280" cy="8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8409-0869-41A1-80D0-483061AE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992555" cy="365125"/>
          </a:xfrm>
        </p:spPr>
        <p:txBody>
          <a:bodyPr/>
          <a:lstStyle/>
          <a:p>
            <a:r>
              <a:rPr lang="fi-FI" dirty="0"/>
              <a:t>Suomen Syöpärekisterin ilmoituspalvelu syöpäilmoitus.fi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7E56-1FEE-4D4A-9693-C21CA6D3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6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E67B3-EE30-4BA6-A729-D90772353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208" y="454424"/>
            <a:ext cx="8761337" cy="8690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A283FC9-BCC1-4E59-8112-8B893991B23A}"/>
              </a:ext>
            </a:extLst>
          </p:cNvPr>
          <p:cNvGrpSpPr/>
          <p:nvPr/>
        </p:nvGrpSpPr>
        <p:grpSpPr>
          <a:xfrm>
            <a:off x="191344" y="188640"/>
            <a:ext cx="2648902" cy="1764000"/>
            <a:chOff x="5571857" y="1323000"/>
            <a:chExt cx="2648902" cy="1764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BFA32CA-7C13-4610-AEA9-36FFD8FCCFEB}"/>
                </a:ext>
              </a:extLst>
            </p:cNvPr>
            <p:cNvSpPr/>
            <p:nvPr/>
          </p:nvSpPr>
          <p:spPr>
            <a:xfrm>
              <a:off x="5571857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8575B98D-554E-444A-9942-1BA23C6854C3}"/>
                </a:ext>
              </a:extLst>
            </p:cNvPr>
            <p:cNvSpPr txBox="1"/>
            <p:nvPr/>
          </p:nvSpPr>
          <p:spPr>
            <a:xfrm>
              <a:off x="5657968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900" kern="1200" dirty="0"/>
                <a:t>Täytä ja lähetä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260CBE0-77F3-4A1C-83A0-26CF40135B25}"/>
              </a:ext>
            </a:extLst>
          </p:cNvPr>
          <p:cNvSpPr/>
          <p:nvPr/>
        </p:nvSpPr>
        <p:spPr>
          <a:xfrm>
            <a:off x="479376" y="2616430"/>
            <a:ext cx="6912768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Anna potilaan henkilötunnus ja nimi.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Lomakkeelle syötettävät tiedot: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i-FI" dirty="0"/>
              <a:t>Valitse tautiluokitukselle joko ICD-10 tai ICD-O-3 koodisto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i-FI" dirty="0"/>
              <a:t>Anna syövän toteamisaika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i-FI" dirty="0"/>
              <a:t>Anna syövän toteamistapa (voit valita useita)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i-FI" dirty="0"/>
              <a:t>PAD (ICD-10 luokituksen kanssa)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i-FI" dirty="0"/>
              <a:t>Anna levinneisyys todettaessa joko</a:t>
            </a:r>
          </a:p>
          <a:p>
            <a:pPr lvl="2"/>
            <a:r>
              <a:rPr lang="fi-FI" dirty="0"/>
              <a:t>- TNM -luokituksena</a:t>
            </a:r>
          </a:p>
          <a:p>
            <a:pPr lvl="2"/>
            <a:r>
              <a:rPr lang="fi-FI" dirty="0"/>
              <a:t>- Sanallisena luokituksena</a:t>
            </a:r>
          </a:p>
          <a:p>
            <a:pPr lvl="2"/>
            <a:r>
              <a:rPr lang="fi-FI" dirty="0"/>
              <a:t>- </a:t>
            </a:r>
            <a:r>
              <a:rPr lang="fi-FI" dirty="0" err="1"/>
              <a:t>Stage</a:t>
            </a:r>
            <a:r>
              <a:rPr lang="fi-FI" dirty="0"/>
              <a:t> -luokituksena</a:t>
            </a:r>
          </a:p>
          <a:p>
            <a:pPr lvl="2"/>
            <a:r>
              <a:rPr lang="fi-FI" dirty="0"/>
              <a:t>- Ann </a:t>
            </a:r>
            <a:r>
              <a:rPr lang="fi-FI" dirty="0" err="1"/>
              <a:t>Arbor</a:t>
            </a:r>
            <a:r>
              <a:rPr lang="fi-FI" dirty="0"/>
              <a:t> -luokituksena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Voit lisätä lisätietoja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2F162-524E-47CE-AC1B-C316DDE45050}"/>
              </a:ext>
            </a:extLst>
          </p:cNvPr>
          <p:cNvSpPr/>
          <p:nvPr/>
        </p:nvSpPr>
        <p:spPr>
          <a:xfrm>
            <a:off x="7872196" y="2616430"/>
            <a:ext cx="3744417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i-FI" dirty="0"/>
              <a:t>Kun olet valmis, paina </a:t>
            </a:r>
            <a:r>
              <a:rPr lang="fi-FI" i="1" dirty="0">
                <a:latin typeface="Calibri" panose="020F0502020204030204" pitchFamily="34" charset="0"/>
              </a:rPr>
              <a:t>Lähetä</a:t>
            </a:r>
            <a:r>
              <a:rPr lang="fi-FI" dirty="0"/>
              <a:t>.</a:t>
            </a:r>
          </a:p>
          <a:p>
            <a:r>
              <a:rPr lang="fi-FI" dirty="0"/>
              <a:t>Voit tulostaa yhteenvedon, jatkaa hoitoilmoituksen tekemiseen, tehdä kokonaan uuden ilmoituksen tai lopettaa. </a:t>
            </a:r>
          </a:p>
          <a:p>
            <a:endParaRPr lang="fi-FI" dirty="0"/>
          </a:p>
          <a:p>
            <a:r>
              <a:rPr lang="fi-FI" dirty="0"/>
              <a:t>Lomakkeen täyttämisen voi lopettaa painamalla keskeytä. Tiedot eivät tällöin siirry syöpärekisteriin.</a:t>
            </a:r>
          </a:p>
          <a:p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F90071-6640-4225-87F1-D7AF3E791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208" y="1571254"/>
            <a:ext cx="19240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8409-0869-41A1-80D0-483061AE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632515" cy="365125"/>
          </a:xfrm>
        </p:spPr>
        <p:txBody>
          <a:bodyPr/>
          <a:lstStyle/>
          <a:p>
            <a:r>
              <a:rPr lang="fi-FI" dirty="0"/>
              <a:t>Suomen Syöpärekisterin ilmoituspalvelu syöpäilmoitus.fi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7E56-1FEE-4D4A-9693-C21CA6D3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7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E67B3-EE30-4BA6-A729-D90772353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208" y="454424"/>
            <a:ext cx="8761337" cy="8690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A283FC9-BCC1-4E59-8112-8B893991B23A}"/>
              </a:ext>
            </a:extLst>
          </p:cNvPr>
          <p:cNvGrpSpPr/>
          <p:nvPr/>
        </p:nvGrpSpPr>
        <p:grpSpPr>
          <a:xfrm>
            <a:off x="191344" y="188640"/>
            <a:ext cx="2648902" cy="1764000"/>
            <a:chOff x="5571857" y="1323000"/>
            <a:chExt cx="2648902" cy="1764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BFA32CA-7C13-4610-AEA9-36FFD8FCCFEB}"/>
                </a:ext>
              </a:extLst>
            </p:cNvPr>
            <p:cNvSpPr/>
            <p:nvPr/>
          </p:nvSpPr>
          <p:spPr>
            <a:xfrm>
              <a:off x="5571857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8575B98D-554E-444A-9942-1BA23C6854C3}"/>
                </a:ext>
              </a:extLst>
            </p:cNvPr>
            <p:cNvSpPr txBox="1"/>
            <p:nvPr/>
          </p:nvSpPr>
          <p:spPr>
            <a:xfrm>
              <a:off x="5657968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900" kern="1200" dirty="0"/>
                <a:t>Täytä ja lähetä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44235F6-7CE3-4B16-ABB5-6E29ECC8C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590" y="1800611"/>
            <a:ext cx="7419975" cy="35337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C41CB38-646A-4A2A-A7C8-38AB1EA737A0}"/>
              </a:ext>
            </a:extLst>
          </p:cNvPr>
          <p:cNvSpPr/>
          <p:nvPr/>
        </p:nvSpPr>
        <p:spPr>
          <a:xfrm>
            <a:off x="191344" y="2274838"/>
            <a:ext cx="28757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u="sng" dirty="0"/>
              <a:t>Pakolliset tiedot:</a:t>
            </a:r>
            <a:r>
              <a:rPr lang="fi-FI" dirty="0"/>
              <a:t> </a:t>
            </a:r>
            <a:r>
              <a:rPr lang="fi-FI" u="sng" dirty="0"/>
              <a:t>diagnoosi ja toteamisaika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Valitse diagnoosi ICD-10 tai ICD-O-3 (lähtöelin ja kudostyyppi) luokituksella. Syöpärekisteriin ilmoitetaan kaikki diagnoosit C-koodilla, osa D- ja N-koodeista.</a:t>
            </a:r>
          </a:p>
          <a:p>
            <a:endParaRPr lang="fi-FI" dirty="0"/>
          </a:p>
          <a:p>
            <a:r>
              <a:rPr lang="fi-FI" dirty="0"/>
              <a:t>Valitse toteamisaika kalenterista.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101781-6327-4289-9489-A53D28994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238" y="5527620"/>
            <a:ext cx="22574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0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8409-0869-41A1-80D0-483061AE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848539" cy="365125"/>
          </a:xfrm>
        </p:spPr>
        <p:txBody>
          <a:bodyPr/>
          <a:lstStyle/>
          <a:p>
            <a:r>
              <a:rPr lang="fi-FI" dirty="0"/>
              <a:t>Suomen Syöpärekisterin ilmoituspalvelu syöpäilmoitus.fi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7E56-1FEE-4D4A-9693-C21CA6D3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8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E67B3-EE30-4BA6-A729-D90772353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208" y="454424"/>
            <a:ext cx="8761337" cy="8690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A283FC9-BCC1-4E59-8112-8B893991B23A}"/>
              </a:ext>
            </a:extLst>
          </p:cNvPr>
          <p:cNvGrpSpPr/>
          <p:nvPr/>
        </p:nvGrpSpPr>
        <p:grpSpPr>
          <a:xfrm>
            <a:off x="191344" y="188640"/>
            <a:ext cx="2648902" cy="1764000"/>
            <a:chOff x="5571857" y="1323000"/>
            <a:chExt cx="2648902" cy="1764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BFA32CA-7C13-4610-AEA9-36FFD8FCCFEB}"/>
                </a:ext>
              </a:extLst>
            </p:cNvPr>
            <p:cNvSpPr/>
            <p:nvPr/>
          </p:nvSpPr>
          <p:spPr>
            <a:xfrm>
              <a:off x="5571857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8575B98D-554E-444A-9942-1BA23C6854C3}"/>
                </a:ext>
              </a:extLst>
            </p:cNvPr>
            <p:cNvSpPr txBox="1"/>
            <p:nvPr/>
          </p:nvSpPr>
          <p:spPr>
            <a:xfrm>
              <a:off x="5657968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900" kern="1200" dirty="0"/>
                <a:t>Täytä ja lähetä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C41CB38-646A-4A2A-A7C8-38AB1EA737A0}"/>
              </a:ext>
            </a:extLst>
          </p:cNvPr>
          <p:cNvSpPr/>
          <p:nvPr/>
        </p:nvSpPr>
        <p:spPr>
          <a:xfrm>
            <a:off x="191344" y="2274838"/>
            <a:ext cx="28757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Valitse kasvaimen sijaintipuoli</a:t>
            </a:r>
          </a:p>
          <a:p>
            <a:endParaRPr lang="fi-FI" dirty="0"/>
          </a:p>
          <a:p>
            <a:r>
              <a:rPr lang="fi-FI" dirty="0"/>
              <a:t>Valitse toteamistapa</a:t>
            </a:r>
          </a:p>
          <a:p>
            <a:endParaRPr lang="fi-FI" dirty="0"/>
          </a:p>
          <a:p>
            <a:r>
              <a:rPr lang="fi-FI" dirty="0"/>
              <a:t>Anna PAD, jos käytät ICD-10 luokitusta.</a:t>
            </a:r>
          </a:p>
          <a:p>
            <a:r>
              <a:rPr lang="fi-FI" dirty="0"/>
              <a:t>Anna myös kliininen kuvaus syöpätyypistä (esim. silmän melanooma).</a:t>
            </a:r>
          </a:p>
          <a:p>
            <a:endParaRPr lang="fi-FI" dirty="0"/>
          </a:p>
          <a:p>
            <a:r>
              <a:rPr lang="fi-FI" dirty="0"/>
              <a:t>Ilmoita levinneisyys yhdellä luokituksella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713F5D-6D52-46A6-9F92-EB7781E2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898" y="1971209"/>
            <a:ext cx="4364034" cy="2933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17D7F3-101A-44E4-90DC-DFD8D720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949" y="5344771"/>
            <a:ext cx="3819525" cy="390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0121DE-7CF9-4089-8658-3AE5453BF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5361596"/>
            <a:ext cx="1581150" cy="371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6D1AC0-359B-48EB-A17E-AB4886026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631" y="1971209"/>
            <a:ext cx="3469563" cy="30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8409-0869-41A1-80D0-483061AE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7" y="6371085"/>
            <a:ext cx="4948782" cy="365125"/>
          </a:xfrm>
        </p:spPr>
        <p:txBody>
          <a:bodyPr/>
          <a:lstStyle/>
          <a:p>
            <a:r>
              <a:rPr lang="fi-FI" dirty="0"/>
              <a:t>Suomen Syöpärekisterin ilmoituspalvelu syöpäilmoitus.fi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7E56-1FEE-4D4A-9693-C21CA6D3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9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E67B3-EE30-4BA6-A729-D90772353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208" y="454424"/>
            <a:ext cx="8761337" cy="8690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A283FC9-BCC1-4E59-8112-8B893991B23A}"/>
              </a:ext>
            </a:extLst>
          </p:cNvPr>
          <p:cNvGrpSpPr/>
          <p:nvPr/>
        </p:nvGrpSpPr>
        <p:grpSpPr>
          <a:xfrm>
            <a:off x="191344" y="188640"/>
            <a:ext cx="2648902" cy="1764000"/>
            <a:chOff x="5571857" y="1323000"/>
            <a:chExt cx="2648902" cy="1764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BFA32CA-7C13-4610-AEA9-36FFD8FCCFEB}"/>
                </a:ext>
              </a:extLst>
            </p:cNvPr>
            <p:cNvSpPr/>
            <p:nvPr/>
          </p:nvSpPr>
          <p:spPr>
            <a:xfrm>
              <a:off x="5571857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8575B98D-554E-444A-9942-1BA23C6854C3}"/>
                </a:ext>
              </a:extLst>
            </p:cNvPr>
            <p:cNvSpPr txBox="1"/>
            <p:nvPr/>
          </p:nvSpPr>
          <p:spPr>
            <a:xfrm>
              <a:off x="5657968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900" kern="1200" dirty="0"/>
                <a:t>Täytä ja lähetä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C41CB38-646A-4A2A-A7C8-38AB1EA737A0}"/>
              </a:ext>
            </a:extLst>
          </p:cNvPr>
          <p:cNvSpPr/>
          <p:nvPr/>
        </p:nvSpPr>
        <p:spPr>
          <a:xfrm>
            <a:off x="5500500" y="1597342"/>
            <a:ext cx="61161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Kun olet täyttänyt tiedot, paina jatka.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Saat yhteenvedon vastauksistasi.</a:t>
            </a:r>
          </a:p>
          <a:p>
            <a:r>
              <a:rPr lang="fi-FI" dirty="0"/>
              <a:t>Tarkista tiedot ja korjaa tarvittaessa.</a:t>
            </a:r>
          </a:p>
          <a:p>
            <a:endParaRPr lang="fi-FI" dirty="0"/>
          </a:p>
          <a:p>
            <a:r>
              <a:rPr lang="fi-FI" dirty="0"/>
              <a:t>Paina Lähetä </a:t>
            </a:r>
            <a:r>
              <a:rPr lang="fi-FI" dirty="0">
                <a:sym typeface="Wingdings" panose="05000000000000000000" pitchFamily="2" charset="2"/>
              </a:rPr>
              <a:t> ilmoitus on toimitettu rekisteriin.</a:t>
            </a:r>
          </a:p>
          <a:p>
            <a:r>
              <a:rPr lang="fi-FI" dirty="0"/>
              <a:t>Saat vielä yhteenvedon, jonka voit tulostaa.</a:t>
            </a:r>
          </a:p>
          <a:p>
            <a:endParaRPr lang="fi-FI" dirty="0"/>
          </a:p>
          <a:p>
            <a:r>
              <a:rPr lang="fi-FI" dirty="0"/>
              <a:t>Voit jatkaa suoraan hoitoilmoitukseen, tehdä ilmoituksen uudesta syövästä tai kirjautua ulos.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41E5AB-B99E-4D8A-91EA-6963BF4DA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756" y="1549069"/>
            <a:ext cx="1819275" cy="466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83676F-F380-478A-BD39-46680A808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712" y="2462152"/>
            <a:ext cx="1895475" cy="704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931AA7-2E6C-4D09-9BCD-892B0668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605" y="3284102"/>
            <a:ext cx="1933575" cy="571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C6920-1838-426A-8155-E8E0C631C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712" y="4902254"/>
            <a:ext cx="7484091" cy="11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1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yöpärekisteri uusi">
      <a:dk1>
        <a:srgbClr val="0A0A0A"/>
      </a:dk1>
      <a:lt1>
        <a:sysClr val="window" lastClr="FFFFFF"/>
      </a:lt1>
      <a:dk2>
        <a:srgbClr val="0A0A0A"/>
      </a:dk2>
      <a:lt2>
        <a:srgbClr val="FFFFFF"/>
      </a:lt2>
      <a:accent1>
        <a:srgbClr val="42AD49"/>
      </a:accent1>
      <a:accent2>
        <a:srgbClr val="8881BE"/>
      </a:accent2>
      <a:accent3>
        <a:srgbClr val="FBAF17"/>
      </a:accent3>
      <a:accent4>
        <a:srgbClr val="007DC5"/>
      </a:accent4>
      <a:accent5>
        <a:srgbClr val="D83520"/>
      </a:accent5>
      <a:accent6>
        <a:srgbClr val="848484"/>
      </a:accent6>
      <a:hlink>
        <a:srgbClr val="42AD49"/>
      </a:hlink>
      <a:folHlink>
        <a:srgbClr val="8881B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C19F34CF-B8DC-4C63-A9CD-47451D99D4E2}" vid="{679CB155-3EDC-4E94-B67C-CDB0094D8F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D3CA58E9EAA4E4584724BCA0CDC2C61" ma:contentTypeVersion="9" ma:contentTypeDescription="Luo uusi asiakirja." ma:contentTypeScope="" ma:versionID="0713f392f85abc33362aa0088124651d">
  <xsd:schema xmlns:xsd="http://www.w3.org/2001/XMLSchema" xmlns:xs="http://www.w3.org/2001/XMLSchema" xmlns:p="http://schemas.microsoft.com/office/2006/metadata/properties" xmlns:ns3="45786318-b077-4669-9256-6acb59d813c7" xmlns:ns4="2b275c77-1c8c-4401-8d55-fb9e21bd43ec" targetNamespace="http://schemas.microsoft.com/office/2006/metadata/properties" ma:root="true" ma:fieldsID="807871d0eb4972139017250a14372a79" ns3:_="" ns4:_="">
    <xsd:import namespace="45786318-b077-4669-9256-6acb59d813c7"/>
    <xsd:import namespace="2b275c77-1c8c-4401-8d55-fb9e21bd43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86318-b077-4669-9256-6acb59d81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75c77-1c8c-4401-8d55-fb9e21bd43e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976231-9C62-4DDB-92DA-0B9EB880E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786318-b077-4669-9256-6acb59d813c7"/>
    <ds:schemaRef ds:uri="2b275c77-1c8c-4401-8d55-fb9e21bd4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86C7A6-A957-4216-B9C0-46D9CFE9F5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8C6F802-559D-4041-914F-A94721F96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541</Words>
  <Application>Microsoft Office PowerPoint</Application>
  <PresentationFormat>Widescreen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Syöpäilmoitus sähköisesti</vt:lpstr>
      <vt:lpstr>Sähköinen syöpäilmoitus – verkkolomake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Syöpäilmoitus sähköisesti</dc:title>
  <dc:creator>Minna Merikivi</dc:creator>
  <cp:lastModifiedBy>Minna Merikivi</cp:lastModifiedBy>
  <cp:revision>1</cp:revision>
  <dcterms:created xsi:type="dcterms:W3CDTF">2020-05-18T10:02:32Z</dcterms:created>
  <dcterms:modified xsi:type="dcterms:W3CDTF">2020-05-19T04:41:29Z</dcterms:modified>
</cp:coreProperties>
</file>